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97" r:id="rId2"/>
    <p:sldId id="385" r:id="rId3"/>
    <p:sldId id="402" r:id="rId4"/>
    <p:sldId id="387" r:id="rId5"/>
    <p:sldId id="389" r:id="rId6"/>
    <p:sldId id="390" r:id="rId7"/>
    <p:sldId id="398" r:id="rId8"/>
    <p:sldId id="399" r:id="rId9"/>
    <p:sldId id="391" r:id="rId10"/>
    <p:sldId id="392" r:id="rId11"/>
    <p:sldId id="400" r:id="rId12"/>
    <p:sldId id="393" r:id="rId13"/>
    <p:sldId id="401" r:id="rId14"/>
    <p:sldId id="394" r:id="rId15"/>
    <p:sldId id="395" r:id="rId16"/>
    <p:sldId id="396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1F497D"/>
    <a:srgbClr val="00FFFF"/>
    <a:srgbClr val="FF6699"/>
    <a:srgbClr val="00FF00"/>
    <a:srgbClr val="9966FF"/>
    <a:srgbClr val="FF00FF"/>
    <a:srgbClr val="31799D"/>
    <a:srgbClr val="A4E23E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05" autoAdjust="0"/>
    <p:restoredTop sz="94660"/>
  </p:normalViewPr>
  <p:slideViewPr>
    <p:cSldViewPr>
      <p:cViewPr varScale="1">
        <p:scale>
          <a:sx n="76" d="100"/>
          <a:sy n="76" d="100"/>
        </p:scale>
        <p:origin x="-342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100000">
                  <a:srgbClr val="FFC000"/>
                </a:gs>
              </a:gsLst>
              <a:path path="circle">
                <a:fillToRect l="100000" t="100000"/>
              </a:path>
              <a:tileRect r="-100000" b="-100000"/>
            </a:gradFill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0.05</c:v>
                </c:pt>
                <c:pt idx="1">
                  <c:v>0.08</c:v>
                </c:pt>
                <c:pt idx="2">
                  <c:v>0.22</c:v>
                </c:pt>
                <c:pt idx="3">
                  <c:v>0.25</c:v>
                </c:pt>
                <c:pt idx="4">
                  <c:v>0.15</c:v>
                </c:pt>
                <c:pt idx="5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1525504"/>
        <c:axId val="77418880"/>
      </c:barChart>
      <c:catAx>
        <c:axId val="315255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7418880"/>
        <c:crosses val="autoZero"/>
        <c:auto val="1"/>
        <c:lblAlgn val="ctr"/>
        <c:lblOffset val="100"/>
        <c:noMultiLvlLbl val="0"/>
      </c:catAx>
      <c:valAx>
        <c:axId val="77418880"/>
        <c:scaling>
          <c:orientation val="minMax"/>
        </c:scaling>
        <c:delete val="0"/>
        <c:axPos val="l"/>
        <c:majorGridlines>
          <c:spPr>
            <a:ln w="38100">
              <a:solidFill>
                <a:schemeClr val="accent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38100">
            <a:solidFill>
              <a:srgbClr val="FFFF00"/>
            </a:solidFill>
          </a:ln>
        </c:spPr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en-US"/>
          </a:p>
        </c:txPr>
        <c:crossAx val="315255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100000">
                  <a:srgbClr val="FFC000"/>
                </a:gs>
              </a:gsLst>
              <a:path path="circle">
                <a:fillToRect l="100000" t="100000"/>
              </a:path>
              <a:tileRect r="-100000" b="-100000"/>
            </a:gradFill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0.05</c:v>
                </c:pt>
                <c:pt idx="1">
                  <c:v>0.08</c:v>
                </c:pt>
                <c:pt idx="2">
                  <c:v>0.22</c:v>
                </c:pt>
                <c:pt idx="3">
                  <c:v>0.25</c:v>
                </c:pt>
                <c:pt idx="4">
                  <c:v>0.15</c:v>
                </c:pt>
                <c:pt idx="5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82711296"/>
        <c:axId val="82712832"/>
      </c:barChart>
      <c:catAx>
        <c:axId val="827112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2712832"/>
        <c:crosses val="autoZero"/>
        <c:auto val="1"/>
        <c:lblAlgn val="ctr"/>
        <c:lblOffset val="100"/>
        <c:noMultiLvlLbl val="0"/>
      </c:catAx>
      <c:valAx>
        <c:axId val="82712832"/>
        <c:scaling>
          <c:orientation val="minMax"/>
        </c:scaling>
        <c:delete val="0"/>
        <c:axPos val="l"/>
        <c:majorGridlines>
          <c:spPr>
            <a:ln w="38100">
              <a:solidFill>
                <a:schemeClr val="accent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38100">
            <a:solidFill>
              <a:srgbClr val="FFFF00"/>
            </a:solidFill>
          </a:ln>
        </c:spPr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en-US"/>
          </a:p>
        </c:txPr>
        <c:crossAx val="827112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100000">
                  <a:srgbClr val="FFC000"/>
                </a:gs>
              </a:gsLst>
              <a:path path="circle">
                <a:fillToRect l="100000" t="100000"/>
              </a:path>
              <a:tileRect r="-100000" b="-100000"/>
            </a:gradFill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0.05</c:v>
                </c:pt>
                <c:pt idx="1">
                  <c:v>0.08</c:v>
                </c:pt>
                <c:pt idx="2">
                  <c:v>0.22</c:v>
                </c:pt>
                <c:pt idx="3">
                  <c:v>0.25</c:v>
                </c:pt>
                <c:pt idx="4">
                  <c:v>0.15</c:v>
                </c:pt>
                <c:pt idx="5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89513344"/>
        <c:axId val="89904256"/>
      </c:barChart>
      <c:catAx>
        <c:axId val="895133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9904256"/>
        <c:crosses val="autoZero"/>
        <c:auto val="1"/>
        <c:lblAlgn val="ctr"/>
        <c:lblOffset val="100"/>
        <c:noMultiLvlLbl val="0"/>
      </c:catAx>
      <c:valAx>
        <c:axId val="89904256"/>
        <c:scaling>
          <c:orientation val="minMax"/>
        </c:scaling>
        <c:delete val="0"/>
        <c:axPos val="l"/>
        <c:majorGridlines>
          <c:spPr>
            <a:ln w="38100">
              <a:solidFill>
                <a:schemeClr val="accent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38100">
            <a:solidFill>
              <a:srgbClr val="FFFF00"/>
            </a:solidFill>
          </a:ln>
        </c:spPr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en-US"/>
          </a:p>
        </c:txPr>
        <c:crossAx val="895133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100000">
                  <a:srgbClr val="FFC000"/>
                </a:gs>
              </a:gsLst>
              <a:path path="circle">
                <a:fillToRect l="100000" t="100000"/>
              </a:path>
              <a:tileRect r="-100000" b="-100000"/>
            </a:gradFill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0.05</c:v>
                </c:pt>
                <c:pt idx="1">
                  <c:v>0.08</c:v>
                </c:pt>
                <c:pt idx="2">
                  <c:v>0.22</c:v>
                </c:pt>
                <c:pt idx="3">
                  <c:v>0.25</c:v>
                </c:pt>
                <c:pt idx="4">
                  <c:v>0.15</c:v>
                </c:pt>
                <c:pt idx="5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90027520"/>
        <c:axId val="90029056"/>
      </c:barChart>
      <c:catAx>
        <c:axId val="900275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0029056"/>
        <c:crosses val="autoZero"/>
        <c:auto val="1"/>
        <c:lblAlgn val="ctr"/>
        <c:lblOffset val="100"/>
        <c:noMultiLvlLbl val="0"/>
      </c:catAx>
      <c:valAx>
        <c:axId val="90029056"/>
        <c:scaling>
          <c:orientation val="minMax"/>
        </c:scaling>
        <c:delete val="0"/>
        <c:axPos val="l"/>
        <c:majorGridlines>
          <c:spPr>
            <a:ln w="38100">
              <a:solidFill>
                <a:schemeClr val="accent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38100">
            <a:solidFill>
              <a:srgbClr val="FFFF00"/>
            </a:solidFill>
          </a:ln>
        </c:spPr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en-US"/>
          </a:p>
        </c:txPr>
        <c:crossAx val="900275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0"/>
      <c:rotY val="20"/>
      <c:rAngAx val="0"/>
      <c:perspective val="5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45000">
                  <a:srgbClr val="FFC000"/>
                </a:gs>
                <a:gs pos="100000">
                  <a:srgbClr val="FFFF00"/>
                </a:gs>
              </a:gsLst>
              <a:lin ang="13500000" scaled="1"/>
              <a:tileRect/>
            </a:gra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</c:v>
                </c:pt>
                <c:pt idx="1">
                  <c:v>1.5</c:v>
                </c:pt>
                <c:pt idx="2">
                  <c:v>1</c:v>
                </c:pt>
                <c:pt idx="3">
                  <c:v>0.5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gradFill>
              <a:gsLst>
                <a:gs pos="0">
                  <a:schemeClr val="accent6"/>
                </a:gs>
                <a:gs pos="45000">
                  <a:srgbClr val="FFC000"/>
                </a:gs>
                <a:gs pos="100000">
                  <a:srgbClr val="FFFF00"/>
                </a:gs>
              </a:gsLst>
              <a:lin ang="13500000" scaled="1"/>
            </a:gra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2.5</c:v>
                </c:pt>
                <c:pt idx="1">
                  <c:v>2</c:v>
                </c:pt>
                <c:pt idx="2">
                  <c:v>1.5</c:v>
                </c:pt>
                <c:pt idx="3">
                  <c:v>1.75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gradFill>
              <a:gsLst>
                <a:gs pos="0">
                  <a:schemeClr val="accent6"/>
                </a:gs>
                <a:gs pos="45000">
                  <a:srgbClr val="FFC000"/>
                </a:gs>
                <a:gs pos="100000">
                  <a:srgbClr val="FFFF00"/>
                </a:gs>
              </a:gsLst>
              <a:lin ang="13500000" scaled="1"/>
            </a:gra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2.5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gradFill>
              <a:gsLst>
                <a:gs pos="0">
                  <a:schemeClr val="accent6"/>
                </a:gs>
                <a:gs pos="45000">
                  <a:srgbClr val="FFC000"/>
                </a:gs>
                <a:gs pos="100000">
                  <a:srgbClr val="FFFF00"/>
                </a:gs>
              </a:gsLst>
              <a:lin ang="13500000" scaled="1"/>
            </a:gra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gapDepth val="0"/>
        <c:shape val="box"/>
        <c:axId val="90306432"/>
        <c:axId val="90307968"/>
        <c:axId val="82647680"/>
      </c:bar3DChart>
      <c:catAx>
        <c:axId val="90306432"/>
        <c:scaling>
          <c:orientation val="minMax"/>
        </c:scaling>
        <c:delete val="1"/>
        <c:axPos val="b"/>
        <c:majorTickMark val="out"/>
        <c:minorTickMark val="none"/>
        <c:tickLblPos val="nextTo"/>
        <c:crossAx val="90307968"/>
        <c:crosses val="autoZero"/>
        <c:auto val="1"/>
        <c:lblAlgn val="ctr"/>
        <c:lblOffset val="100"/>
        <c:noMultiLvlLbl val="0"/>
      </c:catAx>
      <c:valAx>
        <c:axId val="90307968"/>
        <c:scaling>
          <c:orientation val="minMax"/>
        </c:scaling>
        <c:delete val="1"/>
        <c:axPos val="l"/>
        <c:majorGridlines>
          <c:spPr>
            <a:ln w="38100">
              <a:solidFill>
                <a:schemeClr val="accent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90306432"/>
        <c:crosses val="autoZero"/>
        <c:crossBetween val="between"/>
      </c:valAx>
      <c:serAx>
        <c:axId val="82647680"/>
        <c:scaling>
          <c:orientation val="minMax"/>
        </c:scaling>
        <c:delete val="1"/>
        <c:axPos val="b"/>
        <c:majorTickMark val="out"/>
        <c:minorTickMark val="none"/>
        <c:tickLblPos val="nextTo"/>
        <c:crossAx val="90307968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100000">
                  <a:srgbClr val="FFC000"/>
                </a:gs>
              </a:gsLst>
              <a:path path="circle">
                <a:fillToRect l="100000" t="100000"/>
              </a:path>
              <a:tileRect r="-100000" b="-100000"/>
            </a:gradFill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0.05</c:v>
                </c:pt>
                <c:pt idx="1">
                  <c:v>0.08</c:v>
                </c:pt>
                <c:pt idx="2">
                  <c:v>0.22</c:v>
                </c:pt>
                <c:pt idx="3">
                  <c:v>0.25</c:v>
                </c:pt>
                <c:pt idx="4">
                  <c:v>0.15</c:v>
                </c:pt>
                <c:pt idx="5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1916800"/>
        <c:axId val="31918336"/>
      </c:barChart>
      <c:catAx>
        <c:axId val="319168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1918336"/>
        <c:crosses val="autoZero"/>
        <c:auto val="1"/>
        <c:lblAlgn val="ctr"/>
        <c:lblOffset val="100"/>
        <c:noMultiLvlLbl val="0"/>
      </c:catAx>
      <c:valAx>
        <c:axId val="31918336"/>
        <c:scaling>
          <c:orientation val="minMax"/>
        </c:scaling>
        <c:delete val="0"/>
        <c:axPos val="l"/>
        <c:majorGridlines>
          <c:spPr>
            <a:ln w="38100">
              <a:solidFill>
                <a:schemeClr val="accent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38100">
            <a:solidFill>
              <a:srgbClr val="FFFF00"/>
            </a:solidFill>
          </a:ln>
        </c:spPr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en-US"/>
          </a:p>
        </c:txPr>
        <c:crossAx val="31916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100000">
                  <a:srgbClr val="FFC000"/>
                </a:gs>
              </a:gsLst>
              <a:path path="circle">
                <a:fillToRect l="100000" t="100000"/>
              </a:path>
              <a:tileRect r="-100000" b="-100000"/>
            </a:gradFill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0.05</c:v>
                </c:pt>
                <c:pt idx="1">
                  <c:v>0.08</c:v>
                </c:pt>
                <c:pt idx="2">
                  <c:v>0.22</c:v>
                </c:pt>
                <c:pt idx="3">
                  <c:v>0.25</c:v>
                </c:pt>
                <c:pt idx="4">
                  <c:v>0.15</c:v>
                </c:pt>
                <c:pt idx="5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2778496"/>
        <c:axId val="32788480"/>
      </c:barChart>
      <c:catAx>
        <c:axId val="327784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2788480"/>
        <c:crosses val="autoZero"/>
        <c:auto val="1"/>
        <c:lblAlgn val="ctr"/>
        <c:lblOffset val="100"/>
        <c:noMultiLvlLbl val="0"/>
      </c:catAx>
      <c:valAx>
        <c:axId val="32788480"/>
        <c:scaling>
          <c:orientation val="minMax"/>
        </c:scaling>
        <c:delete val="0"/>
        <c:axPos val="l"/>
        <c:majorGridlines>
          <c:spPr>
            <a:ln w="38100">
              <a:solidFill>
                <a:schemeClr val="accent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38100">
            <a:solidFill>
              <a:srgbClr val="FFFF00"/>
            </a:solidFill>
          </a:ln>
        </c:spPr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en-US"/>
          </a:p>
        </c:txPr>
        <c:crossAx val="32778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100000">
                  <a:srgbClr val="FFC000"/>
                </a:gs>
              </a:gsLst>
              <a:path path="circle">
                <a:fillToRect l="100000" t="100000"/>
              </a:path>
              <a:tileRect r="-100000" b="-100000"/>
            </a:gradFill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0.05</c:v>
                </c:pt>
                <c:pt idx="1">
                  <c:v>0.08</c:v>
                </c:pt>
                <c:pt idx="2">
                  <c:v>0.22</c:v>
                </c:pt>
                <c:pt idx="3">
                  <c:v>0.25</c:v>
                </c:pt>
                <c:pt idx="4">
                  <c:v>0.15</c:v>
                </c:pt>
                <c:pt idx="5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4432512"/>
        <c:axId val="34434048"/>
      </c:barChart>
      <c:catAx>
        <c:axId val="344325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4434048"/>
        <c:crosses val="autoZero"/>
        <c:auto val="1"/>
        <c:lblAlgn val="ctr"/>
        <c:lblOffset val="100"/>
        <c:noMultiLvlLbl val="0"/>
      </c:catAx>
      <c:valAx>
        <c:axId val="34434048"/>
        <c:scaling>
          <c:orientation val="minMax"/>
        </c:scaling>
        <c:delete val="0"/>
        <c:axPos val="l"/>
        <c:majorGridlines>
          <c:spPr>
            <a:ln w="38100">
              <a:solidFill>
                <a:schemeClr val="accent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38100">
            <a:solidFill>
              <a:srgbClr val="FFFF00"/>
            </a:solidFill>
          </a:ln>
        </c:spPr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en-US"/>
          </a:p>
        </c:txPr>
        <c:crossAx val="344325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100000">
                  <a:srgbClr val="FFC000"/>
                </a:gs>
              </a:gsLst>
              <a:path path="circle">
                <a:fillToRect l="100000" t="100000"/>
              </a:path>
              <a:tileRect r="-100000" b="-100000"/>
            </a:gradFill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0.05</c:v>
                </c:pt>
                <c:pt idx="1">
                  <c:v>0.08</c:v>
                </c:pt>
                <c:pt idx="2">
                  <c:v>0.22</c:v>
                </c:pt>
                <c:pt idx="3">
                  <c:v>0.25</c:v>
                </c:pt>
                <c:pt idx="4">
                  <c:v>0.15</c:v>
                </c:pt>
                <c:pt idx="5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4590080"/>
        <c:axId val="34751616"/>
      </c:barChart>
      <c:catAx>
        <c:axId val="345900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4751616"/>
        <c:crosses val="autoZero"/>
        <c:auto val="1"/>
        <c:lblAlgn val="ctr"/>
        <c:lblOffset val="100"/>
        <c:noMultiLvlLbl val="0"/>
      </c:catAx>
      <c:valAx>
        <c:axId val="34751616"/>
        <c:scaling>
          <c:orientation val="minMax"/>
        </c:scaling>
        <c:delete val="0"/>
        <c:axPos val="l"/>
        <c:majorGridlines>
          <c:spPr>
            <a:ln w="38100">
              <a:solidFill>
                <a:schemeClr val="accent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38100">
            <a:solidFill>
              <a:srgbClr val="FFFF00"/>
            </a:solidFill>
          </a:ln>
        </c:spPr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en-US"/>
          </a:p>
        </c:txPr>
        <c:crossAx val="345900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100000">
                  <a:srgbClr val="FFC000"/>
                </a:gs>
              </a:gsLst>
              <a:path path="circle">
                <a:fillToRect l="100000" t="100000"/>
              </a:path>
              <a:tileRect r="-100000" b="-100000"/>
            </a:gradFill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0.05</c:v>
                </c:pt>
                <c:pt idx="1">
                  <c:v>0.08</c:v>
                </c:pt>
                <c:pt idx="2">
                  <c:v>0.22</c:v>
                </c:pt>
                <c:pt idx="3">
                  <c:v>0.25</c:v>
                </c:pt>
                <c:pt idx="4">
                  <c:v>0.15</c:v>
                </c:pt>
                <c:pt idx="5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40538112"/>
        <c:axId val="40539648"/>
      </c:barChart>
      <c:catAx>
        <c:axId val="405381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0539648"/>
        <c:crosses val="autoZero"/>
        <c:auto val="1"/>
        <c:lblAlgn val="ctr"/>
        <c:lblOffset val="100"/>
        <c:noMultiLvlLbl val="0"/>
      </c:catAx>
      <c:valAx>
        <c:axId val="40539648"/>
        <c:scaling>
          <c:orientation val="minMax"/>
        </c:scaling>
        <c:delete val="0"/>
        <c:axPos val="l"/>
        <c:majorGridlines>
          <c:spPr>
            <a:ln w="38100">
              <a:solidFill>
                <a:schemeClr val="accent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38100">
            <a:solidFill>
              <a:srgbClr val="FFFF00"/>
            </a:solidFill>
          </a:ln>
        </c:spPr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en-US"/>
          </a:p>
        </c:txPr>
        <c:crossAx val="405381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100000">
                  <a:srgbClr val="FFC000"/>
                </a:gs>
              </a:gsLst>
              <a:path path="circle">
                <a:fillToRect l="100000" t="100000"/>
              </a:path>
              <a:tileRect r="-100000" b="-100000"/>
            </a:gradFill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0.05</c:v>
                </c:pt>
                <c:pt idx="1">
                  <c:v>0.08</c:v>
                </c:pt>
                <c:pt idx="2">
                  <c:v>0.22</c:v>
                </c:pt>
                <c:pt idx="3">
                  <c:v>0.25</c:v>
                </c:pt>
                <c:pt idx="4">
                  <c:v>0.15</c:v>
                </c:pt>
                <c:pt idx="5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50419968"/>
        <c:axId val="50425856"/>
      </c:barChart>
      <c:catAx>
        <c:axId val="504199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0425856"/>
        <c:crosses val="autoZero"/>
        <c:auto val="1"/>
        <c:lblAlgn val="ctr"/>
        <c:lblOffset val="100"/>
        <c:noMultiLvlLbl val="0"/>
      </c:catAx>
      <c:valAx>
        <c:axId val="50425856"/>
        <c:scaling>
          <c:orientation val="minMax"/>
        </c:scaling>
        <c:delete val="0"/>
        <c:axPos val="l"/>
        <c:majorGridlines>
          <c:spPr>
            <a:ln w="38100">
              <a:solidFill>
                <a:schemeClr val="accent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38100">
            <a:solidFill>
              <a:srgbClr val="FFFF00"/>
            </a:solidFill>
          </a:ln>
        </c:spPr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en-US"/>
          </a:p>
        </c:txPr>
        <c:crossAx val="504199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100000">
                  <a:srgbClr val="FFC000"/>
                </a:gs>
              </a:gsLst>
              <a:path path="circle">
                <a:fillToRect l="100000" t="100000"/>
              </a:path>
              <a:tileRect r="-100000" b="-100000"/>
            </a:gradFill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0.05</c:v>
                </c:pt>
                <c:pt idx="1">
                  <c:v>0.08</c:v>
                </c:pt>
                <c:pt idx="2">
                  <c:v>0.22</c:v>
                </c:pt>
                <c:pt idx="3">
                  <c:v>0.25</c:v>
                </c:pt>
                <c:pt idx="4">
                  <c:v>0.15</c:v>
                </c:pt>
                <c:pt idx="5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50819456"/>
        <c:axId val="50820992"/>
      </c:barChart>
      <c:catAx>
        <c:axId val="508194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0820992"/>
        <c:crosses val="autoZero"/>
        <c:auto val="1"/>
        <c:lblAlgn val="ctr"/>
        <c:lblOffset val="100"/>
        <c:noMultiLvlLbl val="0"/>
      </c:catAx>
      <c:valAx>
        <c:axId val="50820992"/>
        <c:scaling>
          <c:orientation val="minMax"/>
        </c:scaling>
        <c:delete val="0"/>
        <c:axPos val="l"/>
        <c:majorGridlines>
          <c:spPr>
            <a:ln w="38100">
              <a:solidFill>
                <a:schemeClr val="accent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38100">
            <a:solidFill>
              <a:srgbClr val="FFFF00"/>
            </a:solidFill>
          </a:ln>
        </c:spPr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en-US"/>
          </a:p>
        </c:txPr>
        <c:crossAx val="508194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100000">
                  <a:srgbClr val="FFC000"/>
                </a:gs>
              </a:gsLst>
              <a:path path="circle">
                <a:fillToRect l="100000" t="100000"/>
              </a:path>
              <a:tileRect r="-100000" b="-100000"/>
            </a:gradFill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0.05</c:v>
                </c:pt>
                <c:pt idx="1">
                  <c:v>0.08</c:v>
                </c:pt>
                <c:pt idx="2">
                  <c:v>0.22</c:v>
                </c:pt>
                <c:pt idx="3">
                  <c:v>0.25</c:v>
                </c:pt>
                <c:pt idx="4">
                  <c:v>0.15</c:v>
                </c:pt>
                <c:pt idx="5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51523584"/>
        <c:axId val="51525120"/>
      </c:barChart>
      <c:catAx>
        <c:axId val="515235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1525120"/>
        <c:crosses val="autoZero"/>
        <c:auto val="1"/>
        <c:lblAlgn val="ctr"/>
        <c:lblOffset val="100"/>
        <c:noMultiLvlLbl val="0"/>
      </c:catAx>
      <c:valAx>
        <c:axId val="51525120"/>
        <c:scaling>
          <c:orientation val="minMax"/>
        </c:scaling>
        <c:delete val="0"/>
        <c:axPos val="l"/>
        <c:majorGridlines>
          <c:spPr>
            <a:ln w="38100">
              <a:solidFill>
                <a:schemeClr val="accent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38100">
            <a:solidFill>
              <a:srgbClr val="FFFF00"/>
            </a:solidFill>
          </a:ln>
        </c:spPr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en-US"/>
          </a:p>
        </c:txPr>
        <c:crossAx val="515235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3BEA5-398E-4910-8B9F-57EA5941A37C}" type="datetimeFigureOut">
              <a:rPr lang="en-US"/>
              <a:pPr>
                <a:defRPr/>
              </a:pPr>
              <a:t>2014/7/09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1EF45-026B-4BB2-8EA3-F93AFE640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302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3819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4273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703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160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119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034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199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561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99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01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43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1035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3379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690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26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EE45-801C-4C1B-814F-ED25DBD26EB9}" type="datetime1">
              <a:rPr lang="en-US"/>
              <a:pPr>
                <a:defRPr/>
              </a:pPr>
              <a:t>2014/7/09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A3CC-E889-486C-AA0A-AF65F4D1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D867-F636-4068-8DF5-C69E67C2341A}" type="datetime1">
              <a:rPr lang="en-US"/>
              <a:pPr>
                <a:defRPr/>
              </a:pPr>
              <a:t>2014/7/09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980B-F9A8-423A-86AC-CAE5F31F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C07F-BCFB-4573-9F52-B57C2B85544E}" type="datetime1">
              <a:rPr lang="en-US"/>
              <a:pPr>
                <a:defRPr/>
              </a:pPr>
              <a:t>2014/7/09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0C96-C7EA-42FB-9D6F-5D884F9D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C6E0-A4FB-48A0-A769-F9946A0489D9}" type="datetime1">
              <a:rPr lang="en-US"/>
              <a:pPr>
                <a:defRPr/>
              </a:pPr>
              <a:t>2014/7/09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BB89-CB0F-43F8-BC93-4044E3A0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1039-B4F1-4569-B98B-1A7380D0878E}" type="datetime1">
              <a:rPr lang="en-US"/>
              <a:pPr>
                <a:defRPr/>
              </a:pPr>
              <a:t>2014/7/09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D056-D9C4-40F1-9229-6A0E136A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D22AF-5666-4CF3-B29C-5C732DFB8AEB}" type="datetime1">
              <a:rPr lang="en-US"/>
              <a:pPr>
                <a:defRPr/>
              </a:pPr>
              <a:t>2014/7/09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293C-7AB1-4D3B-B3FB-D52EF7CD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2CCD-4FF5-4857-989F-460D461235F2}" type="datetime1">
              <a:rPr lang="en-US"/>
              <a:pPr>
                <a:defRPr/>
              </a:pPr>
              <a:t>2014/7/09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C5789-38A2-45FA-BF08-B067703A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9434-30B2-44F4-92DF-5E71BB7DD56A}" type="datetime1">
              <a:rPr lang="en-US"/>
              <a:pPr>
                <a:defRPr/>
              </a:pPr>
              <a:t>2014/7/09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2739-6B60-4A88-8689-4D04FD215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8B0F-F14E-44BC-9D87-D53145DB07B0}" type="datetime1">
              <a:rPr lang="en-US"/>
              <a:pPr>
                <a:defRPr/>
              </a:pPr>
              <a:t>2014/7/09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EC4E-7707-4D32-9E43-0DD07FFC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F905-372D-4814-85A1-78C55C671B39}" type="datetime1">
              <a:rPr lang="en-US"/>
              <a:pPr>
                <a:defRPr/>
              </a:pPr>
              <a:t>2014/7/09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87-18E6-49E6-8833-D0F0017BE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0334-FEA3-4D70-871D-20DEA6375EA5}" type="datetime1">
              <a:rPr lang="en-US"/>
              <a:pPr>
                <a:defRPr/>
              </a:pPr>
              <a:t>2014/7/09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D804-1EB8-42D7-B852-5BFCF5CF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FD15F-8374-4B9F-A0C9-47AC3C8DDB8F}" type="datetime1">
              <a:rPr lang="en-US"/>
              <a:pPr>
                <a:defRPr/>
              </a:pPr>
              <a:t>2014/7/09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C3ADC-12E0-4904-ADD7-D7187368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chart" Target="../charts/chart1.xml"/><Relationship Id="rId10" Type="http://schemas.openxmlformats.org/officeDocument/2006/relationships/image" Target="../media/image8.png"/><Relationship Id="rId19" Type="http://schemas.openxmlformats.org/officeDocument/2006/relationships/image" Target="../media/image16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43.png"/><Relationship Id="rId3" Type="http://schemas.openxmlformats.org/officeDocument/2006/relationships/chart" Target="../charts/chart10.xml"/><Relationship Id="rId7" Type="http://schemas.openxmlformats.org/officeDocument/2006/relationships/image" Target="../media/image340.png"/><Relationship Id="rId12" Type="http://schemas.openxmlformats.org/officeDocument/2006/relationships/image" Target="../media/image4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11" Type="http://schemas.openxmlformats.org/officeDocument/2006/relationships/image" Target="../media/image41.png"/><Relationship Id="rId5" Type="http://schemas.openxmlformats.org/officeDocument/2006/relationships/image" Target="../media/image320.png"/><Relationship Id="rId15" Type="http://schemas.openxmlformats.org/officeDocument/2006/relationships/image" Target="../media/image45.png"/><Relationship Id="rId10" Type="http://schemas.openxmlformats.org/officeDocument/2006/relationships/image" Target="../media/image40.png"/><Relationship Id="rId4" Type="http://schemas.openxmlformats.org/officeDocument/2006/relationships/image" Target="../media/image810.png"/><Relationship Id="rId9" Type="http://schemas.openxmlformats.org/officeDocument/2006/relationships/image" Target="../media/image39.png"/><Relationship Id="rId14" Type="http://schemas.openxmlformats.org/officeDocument/2006/relationships/image" Target="../media/image4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chart" Target="../charts/chart11.xml"/><Relationship Id="rId10" Type="http://schemas.openxmlformats.org/officeDocument/2006/relationships/image" Target="../media/image8.png"/><Relationship Id="rId19" Type="http://schemas.openxmlformats.org/officeDocument/2006/relationships/image" Target="../media/image16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2.png"/><Relationship Id="rId18" Type="http://schemas.openxmlformats.org/officeDocument/2006/relationships/image" Target="../media/image56.png"/><Relationship Id="rId26" Type="http://schemas.openxmlformats.org/officeDocument/2006/relationships/image" Target="../media/image60.png"/><Relationship Id="rId3" Type="http://schemas.openxmlformats.org/officeDocument/2006/relationships/image" Target="../media/image430.png"/><Relationship Id="rId21" Type="http://schemas.openxmlformats.org/officeDocument/2006/relationships/image" Target="../media/image51.png"/><Relationship Id="rId7" Type="http://schemas.openxmlformats.org/officeDocument/2006/relationships/image" Target="../media/image450.png"/><Relationship Id="rId12" Type="http://schemas.openxmlformats.org/officeDocument/2006/relationships/image" Target="../media/image50.png"/><Relationship Id="rId17" Type="http://schemas.openxmlformats.org/officeDocument/2006/relationships/image" Target="../media/image55.png"/><Relationship Id="rId25" Type="http://schemas.openxmlformats.org/officeDocument/2006/relationships/image" Target="../media/image63.png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54.png"/><Relationship Id="rId20" Type="http://schemas.openxmlformats.org/officeDocument/2006/relationships/image" Target="../media/image58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2.xml"/><Relationship Id="rId11" Type="http://schemas.openxmlformats.org/officeDocument/2006/relationships/image" Target="../media/image49.png"/><Relationship Id="rId24" Type="http://schemas.openxmlformats.org/officeDocument/2006/relationships/image" Target="../media/image62.png"/><Relationship Id="rId5" Type="http://schemas.openxmlformats.org/officeDocument/2006/relationships/image" Target="../media/image440.png"/><Relationship Id="rId15" Type="http://schemas.openxmlformats.org/officeDocument/2006/relationships/image" Target="../media/image53.png"/><Relationship Id="rId23" Type="http://schemas.openxmlformats.org/officeDocument/2006/relationships/image" Target="../media/image61.png"/><Relationship Id="rId10" Type="http://schemas.openxmlformats.org/officeDocument/2006/relationships/image" Target="../media/image48.png"/><Relationship Id="rId19" Type="http://schemas.openxmlformats.org/officeDocument/2006/relationships/image" Target="../media/image57.png"/><Relationship Id="rId4" Type="http://schemas.openxmlformats.org/officeDocument/2006/relationships/image" Target="../media/image810.png"/><Relationship Id="rId9" Type="http://schemas.openxmlformats.org/officeDocument/2006/relationships/image" Target="../media/image47.png"/><Relationship Id="rId14" Type="http://schemas.openxmlformats.org/officeDocument/2006/relationships/chart" Target="../charts/chart13.xml"/><Relationship Id="rId22" Type="http://schemas.openxmlformats.org/officeDocument/2006/relationships/image" Target="../media/image59.png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2.png"/><Relationship Id="rId8" Type="http://schemas.openxmlformats.org/officeDocument/2006/relationships/image" Target="../media/image47.png"/><Relationship Id="rId18" Type="http://schemas.openxmlformats.org/officeDocument/2006/relationships/image" Target="../media/image53.png"/><Relationship Id="rId26" Type="http://schemas.openxmlformats.org/officeDocument/2006/relationships/image" Target="../media/image65.png"/><Relationship Id="rId3" Type="http://schemas.openxmlformats.org/officeDocument/2006/relationships/image" Target="../media/image430.png"/><Relationship Id="rId21" Type="http://schemas.openxmlformats.org/officeDocument/2006/relationships/image" Target="../media/image56.png"/><Relationship Id="rId17" Type="http://schemas.openxmlformats.org/officeDocument/2006/relationships/image" Target="../media/image64.png"/><Relationship Id="rId7" Type="http://schemas.openxmlformats.org/officeDocument/2006/relationships/image" Target="../media/image46.png"/><Relationship Id="rId25" Type="http://schemas.openxmlformats.org/officeDocument/2006/relationships/image" Target="../media/image63.png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60.png"/><Relationship Id="rId20" Type="http://schemas.openxmlformats.org/officeDocument/2006/relationships/image" Target="../media/image5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50.png"/><Relationship Id="rId24" Type="http://schemas.openxmlformats.org/officeDocument/2006/relationships/image" Target="../media/image62.png"/><Relationship Id="rId15" Type="http://schemas.openxmlformats.org/officeDocument/2006/relationships/image" Target="../media/image59.png"/><Relationship Id="rId23" Type="http://schemas.openxmlformats.org/officeDocument/2006/relationships/image" Target="../media/image61.png"/><Relationship Id="rId10" Type="http://schemas.openxmlformats.org/officeDocument/2006/relationships/image" Target="../media/image49.png"/><Relationship Id="rId19" Type="http://schemas.openxmlformats.org/officeDocument/2006/relationships/image" Target="../media/image54.png"/><Relationship Id="rId14" Type="http://schemas.openxmlformats.org/officeDocument/2006/relationships/image" Target="../media/image51.png"/><Relationship Id="rId4" Type="http://schemas.openxmlformats.org/officeDocument/2006/relationships/image" Target="../media/image440.png"/><Relationship Id="rId9" Type="http://schemas.openxmlformats.org/officeDocument/2006/relationships/image" Target="../media/image48.png"/><Relationship Id="rId22" Type="http://schemas.openxmlformats.org/officeDocument/2006/relationships/image" Target="../media/image5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image" Target="../media/image610.png"/><Relationship Id="rId18" Type="http://schemas.openxmlformats.org/officeDocument/2006/relationships/image" Target="../media/image53.png"/><Relationship Id="rId3" Type="http://schemas.openxmlformats.org/officeDocument/2006/relationships/image" Target="../media/image440.png"/><Relationship Id="rId7" Type="http://schemas.openxmlformats.org/officeDocument/2006/relationships/image" Target="../media/image48.png"/><Relationship Id="rId12" Type="http://schemas.openxmlformats.org/officeDocument/2006/relationships/image" Target="../media/image600.png"/><Relationship Id="rId17" Type="http://schemas.openxmlformats.org/officeDocument/2006/relationships/image" Target="../media/image68.png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640.png"/><Relationship Id="rId20" Type="http://schemas.openxmlformats.org/officeDocument/2006/relationships/image" Target="../media/image5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7.png"/><Relationship Id="rId11" Type="http://schemas.openxmlformats.org/officeDocument/2006/relationships/image" Target="../media/image590.png"/><Relationship Id="rId5" Type="http://schemas.openxmlformats.org/officeDocument/2006/relationships/image" Target="../media/image46.png"/><Relationship Id="rId15" Type="http://schemas.openxmlformats.org/officeDocument/2006/relationships/image" Target="../media/image67.png"/><Relationship Id="rId19" Type="http://schemas.openxmlformats.org/officeDocument/2006/relationships/image" Target="../media/image54.png"/><Relationship Id="rId4" Type="http://schemas.openxmlformats.org/officeDocument/2006/relationships/image" Target="../media/image450.png"/><Relationship Id="rId14" Type="http://schemas.openxmlformats.org/officeDocument/2006/relationships/image" Target="../media/image66.png"/></Relationships>
</file>

<file path=ppt/slides/_rels/slide15.xml.rels><?xml version="1.0" encoding="UTF-8" standalone="yes"?>
<Relationships xmlns="http://schemas.openxmlformats.org/package/2006/relationships"><Relationship Id="rId18" Type="http://schemas.openxmlformats.org/officeDocument/2006/relationships/image" Target="../media/image690.png"/><Relationship Id="rId13" Type="http://schemas.openxmlformats.org/officeDocument/2006/relationships/image" Target="../media/image610.png"/><Relationship Id="rId26" Type="http://schemas.openxmlformats.org/officeDocument/2006/relationships/image" Target="../media/image53.png"/><Relationship Id="rId3" Type="http://schemas.openxmlformats.org/officeDocument/2006/relationships/image" Target="../media/image69.png"/><Relationship Id="rId21" Type="http://schemas.openxmlformats.org/officeDocument/2006/relationships/image" Target="../media/image450.png"/><Relationship Id="rId7" Type="http://schemas.openxmlformats.org/officeDocument/2006/relationships/image" Target="../media/image49.png"/><Relationship Id="rId12" Type="http://schemas.openxmlformats.org/officeDocument/2006/relationships/image" Target="../media/image600.png"/><Relationship Id="rId25" Type="http://schemas.openxmlformats.org/officeDocument/2006/relationships/image" Target="../media/image641.png"/><Relationship Id="rId2" Type="http://schemas.openxmlformats.org/officeDocument/2006/relationships/notesSlide" Target="../notesSlides/notesSlide15.xml"/><Relationship Id="rId20" Type="http://schemas.openxmlformats.org/officeDocument/2006/relationships/image" Target="../media/image44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png"/><Relationship Id="rId11" Type="http://schemas.openxmlformats.org/officeDocument/2006/relationships/image" Target="../media/image590.png"/><Relationship Id="rId24" Type="http://schemas.openxmlformats.org/officeDocument/2006/relationships/image" Target="../media/image73.png"/><Relationship Id="rId5" Type="http://schemas.openxmlformats.org/officeDocument/2006/relationships/image" Target="../media/image47.png"/><Relationship Id="rId23" Type="http://schemas.openxmlformats.org/officeDocument/2006/relationships/image" Target="../media/image72.png"/><Relationship Id="rId28" Type="http://schemas.openxmlformats.org/officeDocument/2006/relationships/image" Target="../media/image55.png"/><Relationship Id="rId19" Type="http://schemas.openxmlformats.org/officeDocument/2006/relationships/image" Target="../media/image70.png"/><Relationship Id="rId4" Type="http://schemas.openxmlformats.org/officeDocument/2006/relationships/image" Target="../media/image46.png"/><Relationship Id="rId14" Type="http://schemas.openxmlformats.org/officeDocument/2006/relationships/image" Target="../media/image650.png"/><Relationship Id="rId22" Type="http://schemas.openxmlformats.org/officeDocument/2006/relationships/image" Target="../media/image71.png"/><Relationship Id="rId27" Type="http://schemas.openxmlformats.org/officeDocument/2006/relationships/image" Target="../media/image5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image" Target="../media/image75.png"/><Relationship Id="rId18" Type="http://schemas.openxmlformats.org/officeDocument/2006/relationships/image" Target="../media/image780.png"/><Relationship Id="rId26" Type="http://schemas.openxmlformats.org/officeDocument/2006/relationships/image" Target="../media/image73.png"/><Relationship Id="rId3" Type="http://schemas.openxmlformats.org/officeDocument/2006/relationships/image" Target="../media/image440.png"/><Relationship Id="rId21" Type="http://schemas.openxmlformats.org/officeDocument/2006/relationships/image" Target="../media/image81.png"/><Relationship Id="rId7" Type="http://schemas.openxmlformats.org/officeDocument/2006/relationships/image" Target="../media/image48.png"/><Relationship Id="rId12" Type="http://schemas.openxmlformats.org/officeDocument/2006/relationships/image" Target="../media/image74.png"/><Relationship Id="rId17" Type="http://schemas.openxmlformats.org/officeDocument/2006/relationships/image" Target="../media/image78.png"/><Relationship Id="rId25" Type="http://schemas.openxmlformats.org/officeDocument/2006/relationships/image" Target="../media/image85.png"/><Relationship Id="rId2" Type="http://schemas.openxmlformats.org/officeDocument/2006/relationships/notesSlide" Target="../notesSlides/notesSlide16.xml"/><Relationship Id="rId16" Type="http://schemas.openxmlformats.org/officeDocument/2006/relationships/image" Target="../media/image720.png"/><Relationship Id="rId20" Type="http://schemas.openxmlformats.org/officeDocument/2006/relationships/image" Target="../media/image80.png"/><Relationship Id="rId29" Type="http://schemas.openxmlformats.org/officeDocument/2006/relationships/image" Target="../media/image8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7.png"/><Relationship Id="rId11" Type="http://schemas.openxmlformats.org/officeDocument/2006/relationships/image" Target="../media/image590.png"/><Relationship Id="rId24" Type="http://schemas.openxmlformats.org/officeDocument/2006/relationships/image" Target="../media/image84.png"/><Relationship Id="rId5" Type="http://schemas.openxmlformats.org/officeDocument/2006/relationships/image" Target="../media/image46.png"/><Relationship Id="rId15" Type="http://schemas.openxmlformats.org/officeDocument/2006/relationships/image" Target="../media/image77.png"/><Relationship Id="rId23" Type="http://schemas.openxmlformats.org/officeDocument/2006/relationships/image" Target="../media/image83.png"/><Relationship Id="rId28" Type="http://schemas.openxmlformats.org/officeDocument/2006/relationships/image" Target="../media/image88.png"/><Relationship Id="rId19" Type="http://schemas.openxmlformats.org/officeDocument/2006/relationships/image" Target="../media/image79.png"/><Relationship Id="rId4" Type="http://schemas.openxmlformats.org/officeDocument/2006/relationships/image" Target="../media/image450.png"/><Relationship Id="rId14" Type="http://schemas.openxmlformats.org/officeDocument/2006/relationships/image" Target="../media/image76.png"/><Relationship Id="rId22" Type="http://schemas.openxmlformats.org/officeDocument/2006/relationships/image" Target="../media/image82.png"/><Relationship Id="rId27" Type="http://schemas.openxmlformats.org/officeDocument/2006/relationships/image" Target="../media/image8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7.png"/><Relationship Id="rId7" Type="http://schemas.openxmlformats.org/officeDocument/2006/relationships/image" Target="../media/image20.png"/><Relationship Id="rId12" Type="http://schemas.openxmlformats.org/officeDocument/2006/relationships/image" Target="../media/image2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11" Type="http://schemas.openxmlformats.org/officeDocument/2006/relationships/image" Target="../media/image810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chart" Target="../charts/chart2.xml"/><Relationship Id="rId9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chart" Target="../charts/chart4.xml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1.png"/><Relationship Id="rId11" Type="http://schemas.openxmlformats.org/officeDocument/2006/relationships/image" Target="../media/image29.png"/><Relationship Id="rId5" Type="http://schemas.openxmlformats.org/officeDocument/2006/relationships/image" Target="../media/image90.png"/><Relationship Id="rId10" Type="http://schemas.openxmlformats.org/officeDocument/2006/relationships/image" Target="../media/image28.png"/><Relationship Id="rId4" Type="http://schemas.openxmlformats.org/officeDocument/2006/relationships/image" Target="../media/image810.png"/><Relationship Id="rId9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3" Type="http://schemas.openxmlformats.org/officeDocument/2006/relationships/chart" Target="../charts/chart5.xml"/><Relationship Id="rId7" Type="http://schemas.openxmlformats.org/officeDocument/2006/relationships/image" Target="../media/image14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0.png"/><Relationship Id="rId5" Type="http://schemas.openxmlformats.org/officeDocument/2006/relationships/image" Target="../media/image90.png"/><Relationship Id="rId4" Type="http://schemas.openxmlformats.org/officeDocument/2006/relationships/image" Target="../media/image810.png"/><Relationship Id="rId9" Type="http://schemas.openxmlformats.org/officeDocument/2006/relationships/image" Target="../media/image16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png"/><Relationship Id="rId3" Type="http://schemas.openxmlformats.org/officeDocument/2006/relationships/chart" Target="../charts/chart6.xml"/><Relationship Id="rId7" Type="http://schemas.openxmlformats.org/officeDocument/2006/relationships/image" Target="../media/image170.png"/><Relationship Id="rId12" Type="http://schemas.openxmlformats.org/officeDocument/2006/relationships/image" Target="../media/image23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0.png"/><Relationship Id="rId11" Type="http://schemas.openxmlformats.org/officeDocument/2006/relationships/image" Target="../media/image220.png"/><Relationship Id="rId5" Type="http://schemas.openxmlformats.org/officeDocument/2006/relationships/image" Target="../media/image90.png"/><Relationship Id="rId10" Type="http://schemas.openxmlformats.org/officeDocument/2006/relationships/image" Target="../media/image210.png"/><Relationship Id="rId4" Type="http://schemas.openxmlformats.org/officeDocument/2006/relationships/image" Target="../media/image810.png"/><Relationship Id="rId9" Type="http://schemas.openxmlformats.org/officeDocument/2006/relationships/image" Target="../media/image20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0.png"/><Relationship Id="rId13" Type="http://schemas.openxmlformats.org/officeDocument/2006/relationships/image" Target="../media/image36.png"/><Relationship Id="rId3" Type="http://schemas.openxmlformats.org/officeDocument/2006/relationships/chart" Target="../charts/chart7.xml"/><Relationship Id="rId7" Type="http://schemas.openxmlformats.org/officeDocument/2006/relationships/image" Target="../media/image31.png"/><Relationship Id="rId12" Type="http://schemas.openxmlformats.org/officeDocument/2006/relationships/image" Target="../media/image3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0.png"/><Relationship Id="rId11" Type="http://schemas.openxmlformats.org/officeDocument/2006/relationships/image" Target="../media/image34.png"/><Relationship Id="rId5" Type="http://schemas.openxmlformats.org/officeDocument/2006/relationships/image" Target="../media/image90.png"/><Relationship Id="rId10" Type="http://schemas.openxmlformats.org/officeDocument/2006/relationships/image" Target="../media/image33.png"/><Relationship Id="rId4" Type="http://schemas.openxmlformats.org/officeDocument/2006/relationships/image" Target="../media/image810.png"/><Relationship Id="rId9" Type="http://schemas.openxmlformats.org/officeDocument/2006/relationships/image" Target="../media/image3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0.png"/><Relationship Id="rId13" Type="http://schemas.openxmlformats.org/officeDocument/2006/relationships/image" Target="../media/image36.png"/><Relationship Id="rId3" Type="http://schemas.openxmlformats.org/officeDocument/2006/relationships/chart" Target="../charts/chart8.xml"/><Relationship Id="rId7" Type="http://schemas.openxmlformats.org/officeDocument/2006/relationships/image" Target="../media/image31.png"/><Relationship Id="rId12" Type="http://schemas.openxmlformats.org/officeDocument/2006/relationships/image" Target="../media/image3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0.png"/><Relationship Id="rId11" Type="http://schemas.openxmlformats.org/officeDocument/2006/relationships/image" Target="../media/image34.png"/><Relationship Id="rId5" Type="http://schemas.openxmlformats.org/officeDocument/2006/relationships/image" Target="../media/image90.png"/><Relationship Id="rId10" Type="http://schemas.openxmlformats.org/officeDocument/2006/relationships/image" Target="../media/image33.png"/><Relationship Id="rId4" Type="http://schemas.openxmlformats.org/officeDocument/2006/relationships/image" Target="../media/image810.png"/><Relationship Id="rId9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0.png"/><Relationship Id="rId13" Type="http://schemas.openxmlformats.org/officeDocument/2006/relationships/image" Target="../media/image310.png"/><Relationship Id="rId3" Type="http://schemas.openxmlformats.org/officeDocument/2006/relationships/chart" Target="../charts/chart9.xml"/><Relationship Id="rId7" Type="http://schemas.openxmlformats.org/officeDocument/2006/relationships/image" Target="../media/image250.png"/><Relationship Id="rId12" Type="http://schemas.openxmlformats.org/officeDocument/2006/relationships/image" Target="../media/image30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0.png"/><Relationship Id="rId11" Type="http://schemas.openxmlformats.org/officeDocument/2006/relationships/image" Target="../media/image290.png"/><Relationship Id="rId5" Type="http://schemas.openxmlformats.org/officeDocument/2006/relationships/image" Target="../media/image90.png"/><Relationship Id="rId10" Type="http://schemas.openxmlformats.org/officeDocument/2006/relationships/image" Target="../media/image280.png"/><Relationship Id="rId4" Type="http://schemas.openxmlformats.org/officeDocument/2006/relationships/image" Target="../media/image810.png"/><Relationship Id="rId9" Type="http://schemas.openxmlformats.org/officeDocument/2006/relationships/image" Target="../media/image27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/>
          <p:cNvSpPr/>
          <p:nvPr/>
        </p:nvSpPr>
        <p:spPr>
          <a:xfrm>
            <a:off x="-206495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Introduction to statistics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35923" y="4419600"/>
                <a:ext cx="2735877" cy="7693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923" y="4419600"/>
                <a:ext cx="2735877" cy="76931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27576" y="5269468"/>
                <a:ext cx="21161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576" y="5269468"/>
                <a:ext cx="2116157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987543" y="4572000"/>
                <a:ext cx="13574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543" y="4572000"/>
                <a:ext cx="1357488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3125224" y="5269468"/>
                <a:ext cx="9310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5224" y="5269468"/>
                <a:ext cx="93108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27576" y="5955268"/>
                <a:ext cx="14952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≔</m:t>
                          </m:r>
                        </m:e>
                      </m:box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576" y="5955268"/>
                <a:ext cx="149521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52600" y="5955268"/>
                <a:ext cx="2759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5955268"/>
                <a:ext cx="275973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5341285" y="1066800"/>
                <a:ext cx="3187355" cy="3912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𝑦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1285" y="1066800"/>
                <a:ext cx="3187355" cy="391261"/>
              </a:xfrm>
              <a:prstGeom prst="rect">
                <a:avLst/>
              </a:prstGeom>
              <a:blipFill rotWithShape="1">
                <a:blip r:embed="rId9"/>
                <a:stretch>
                  <a:fillRect b="-7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029200" y="4507589"/>
                <a:ext cx="1671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6699"/>
                          </a:solidFill>
                          <a:latin typeface="Cambria Math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>
                          <a:solidFill>
                            <a:srgbClr val="FF6699"/>
                          </a:solidFill>
                          <a:latin typeface="Cambria Math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4507589"/>
                <a:ext cx="1671098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7162800" y="4507589"/>
                <a:ext cx="1671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4507589"/>
                <a:ext cx="1671098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4876800" y="5026695"/>
                <a:ext cx="2172133" cy="764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sSub>
                            <m:sSubPr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5026695"/>
                <a:ext cx="2172133" cy="76450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7253440" y="5179095"/>
                <a:ext cx="15042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3440" y="5179095"/>
                <a:ext cx="1504258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096000" y="5868103"/>
                <a:ext cx="1791324" cy="3802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FF6699"/>
                              </a:solidFill>
                              <a:effectLst/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/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effectLst/>
                              <a:latin typeface="Cambria Math"/>
                            </a:rPr>
                            <m:t>𝑏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868103"/>
                <a:ext cx="1791324" cy="380297"/>
              </a:xfrm>
              <a:prstGeom prst="rect">
                <a:avLst/>
              </a:prstGeom>
              <a:blipFill rotWithShape="1">
                <a:blip r:embed="rId14"/>
                <a:stretch>
                  <a:fillRect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9" name="Chart 58"/>
          <p:cNvGraphicFramePr/>
          <p:nvPr>
            <p:extLst>
              <p:ext uri="{D42A27DB-BD31-4B8C-83A1-F6EECF244321}">
                <p14:modId xmlns:p14="http://schemas.microsoft.com/office/powerpoint/2010/main" val="959762864"/>
              </p:ext>
            </p:extLst>
          </p:nvPr>
        </p:nvGraphicFramePr>
        <p:xfrm>
          <a:off x="597048" y="1567511"/>
          <a:ext cx="3393872" cy="2407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1323920" y="990600"/>
                <a:ext cx="1958357" cy="699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′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3920" y="990600"/>
                <a:ext cx="1958357" cy="69942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/>
          <p:cNvSpPr txBox="1"/>
          <p:nvPr/>
        </p:nvSpPr>
        <p:spPr>
          <a:xfrm>
            <a:off x="2052031" y="4051245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(# dots)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 rot="16200000">
            <a:off x="-168812" y="2602044"/>
            <a:ext cx="1337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Frequency </a:t>
            </a:r>
            <a:r>
              <a:rPr lang="en-US" i="1" dirty="0" smtClean="0">
                <a:solidFill>
                  <a:srgbClr val="FFFF00"/>
                </a:solidFill>
              </a:rPr>
              <a:t>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267453" y="37903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1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710096" y="37903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2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152739" y="37903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3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595382" y="37903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4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038025" y="37903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5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480670" y="37903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6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43000" y="609600"/>
            <a:ext cx="2368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Averages and variances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601651" y="609600"/>
            <a:ext cx="2475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Statistical independence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5620361" y="1614292"/>
            <a:ext cx="2846190" cy="2613455"/>
            <a:chOff x="5037388" y="2886236"/>
            <a:chExt cx="3697289" cy="3394959"/>
          </a:xfrm>
        </p:grpSpPr>
        <p:grpSp>
          <p:nvGrpSpPr>
            <p:cNvPr id="77" name="Group 76"/>
            <p:cNvGrpSpPr/>
            <p:nvPr/>
          </p:nvGrpSpPr>
          <p:grpSpPr>
            <a:xfrm rot="7118969">
              <a:off x="5027496" y="4785334"/>
              <a:ext cx="1505753" cy="1485970"/>
              <a:chOff x="1265003" y="4701673"/>
              <a:chExt cx="1990498" cy="196435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5" name="TextBox 114"/>
                  <p:cNvSpPr txBox="1"/>
                  <p:nvPr/>
                </p:nvSpPr>
                <p:spPr>
                  <a:xfrm rot="14481031">
                    <a:off x="2820885" y="6222539"/>
                    <a:ext cx="381000" cy="4882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5" name="TextBox 11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4481031">
                    <a:off x="2820885" y="6222539"/>
                    <a:ext cx="381000" cy="488232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 r="-25000" b="-1063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6" name="Straight Arrow Connector 115"/>
              <p:cNvCxnSpPr/>
              <p:nvPr/>
            </p:nvCxnSpPr>
            <p:spPr>
              <a:xfrm rot="14481031" flipH="1">
                <a:off x="918338" y="5048338"/>
                <a:ext cx="1964350" cy="1271020"/>
              </a:xfrm>
              <a:prstGeom prst="straightConnector1">
                <a:avLst/>
              </a:prstGeom>
              <a:ln w="38100">
                <a:gradFill>
                  <a:gsLst>
                    <a:gs pos="23000">
                      <a:srgbClr val="8EB4E3">
                        <a:alpha val="80000"/>
                      </a:srgbClr>
                    </a:gs>
                    <a:gs pos="0">
                      <a:schemeClr val="bg2">
                        <a:lumMod val="40000"/>
                        <a:lumOff val="60000"/>
                        <a:alpha val="10000"/>
                      </a:schemeClr>
                    </a:gs>
                    <a:gs pos="100000">
                      <a:schemeClr val="bg2">
                        <a:lumMod val="40000"/>
                        <a:lumOff val="60000"/>
                      </a:schemeClr>
                    </a:gs>
                  </a:gsLst>
                  <a:lin ang="5400000" scaled="0"/>
                </a:gra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/>
            <p:cNvGrpSpPr/>
            <p:nvPr/>
          </p:nvGrpSpPr>
          <p:grpSpPr>
            <a:xfrm>
              <a:off x="5110424" y="2886236"/>
              <a:ext cx="3624253" cy="2877881"/>
              <a:chOff x="5110424" y="2886236"/>
              <a:chExt cx="3624253" cy="2877881"/>
            </a:xfrm>
          </p:grpSpPr>
          <p:grpSp>
            <p:nvGrpSpPr>
              <p:cNvPr id="89" name="Group 88"/>
              <p:cNvGrpSpPr/>
              <p:nvPr/>
            </p:nvGrpSpPr>
            <p:grpSpPr>
              <a:xfrm>
                <a:off x="5961214" y="2886236"/>
                <a:ext cx="531288" cy="2366198"/>
                <a:chOff x="521558" y="2487730"/>
                <a:chExt cx="702326" cy="3127947"/>
              </a:xfrm>
            </p:grpSpPr>
            <p:cxnSp>
              <p:nvCxnSpPr>
                <p:cNvPr id="113" name="Straight Arrow Connector 112"/>
                <p:cNvCxnSpPr/>
                <p:nvPr/>
              </p:nvCxnSpPr>
              <p:spPr>
                <a:xfrm flipV="1">
                  <a:off x="1098640" y="3064801"/>
                  <a:ext cx="0" cy="2550876"/>
                </a:xfrm>
                <a:prstGeom prst="straightConnector1">
                  <a:avLst/>
                </a:prstGeom>
                <a:ln w="38100">
                  <a:gradFill>
                    <a:gsLst>
                      <a:gs pos="14000">
                        <a:srgbClr val="8EB4E3">
                          <a:alpha val="80000"/>
                        </a:srgbClr>
                      </a:gs>
                      <a:gs pos="0">
                        <a:schemeClr val="bg2">
                          <a:lumMod val="40000"/>
                          <a:lumOff val="60000"/>
                          <a:alpha val="25000"/>
                        </a:schemeClr>
                      </a:gs>
                      <a:gs pos="100000">
                        <a:schemeClr val="bg2">
                          <a:lumMod val="40000"/>
                          <a:lumOff val="60000"/>
                        </a:schemeClr>
                      </a:gs>
                    </a:gsLst>
                    <a:lin ang="5400000" scaled="0"/>
                  </a:gra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4" name="TextBox 113"/>
                    <p:cNvSpPr txBox="1"/>
                    <p:nvPr/>
                  </p:nvSpPr>
                  <p:spPr>
                    <a:xfrm>
                      <a:off x="521558" y="2487730"/>
                      <a:ext cx="702326" cy="488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en-US" b="0" i="1" smtClean="0">
                                    <a:solidFill>
                                      <a:srgbClr val="00B0F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14" name="TextBox 11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21558" y="2487730"/>
                      <a:ext cx="702326" cy="488230"/>
                    </a:xfrm>
                    <a:prstGeom prst="rect">
                      <a:avLst/>
                    </a:prstGeom>
                    <a:blipFill rotWithShape="1">
                      <a:blip r:embed="rId18"/>
                      <a:stretch>
                        <a:fillRect r="-92537" b="-4782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90" name="Group 89"/>
              <p:cNvGrpSpPr/>
              <p:nvPr/>
            </p:nvGrpSpPr>
            <p:grpSpPr>
              <a:xfrm rot="816232">
                <a:off x="6105226" y="4729742"/>
                <a:ext cx="2629451" cy="554449"/>
                <a:chOff x="634345" y="4661926"/>
                <a:chExt cx="3475953" cy="73294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1" name="TextBox 110"/>
                    <p:cNvSpPr txBox="1"/>
                    <p:nvPr/>
                  </p:nvSpPr>
                  <p:spPr>
                    <a:xfrm rot="20783768">
                      <a:off x="3675470" y="4661926"/>
                      <a:ext cx="434828" cy="4882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𝑦</m:t>
                            </m:r>
                          </m:oMath>
                        </m:oMathPara>
                      </a14:m>
                      <a:endParaRPr lang="en-US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11" name="TextBox 11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20783768">
                      <a:off x="3675470" y="4661926"/>
                      <a:ext cx="434828" cy="488232"/>
                    </a:xfrm>
                    <a:prstGeom prst="rect">
                      <a:avLst/>
                    </a:prstGeom>
                    <a:blipFill rotWithShape="1">
                      <a:blip r:embed="rId19"/>
                      <a:stretch>
                        <a:fillRect r="-30952" b="-4468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12" name="Straight Arrow Connector 111"/>
                <p:cNvCxnSpPr/>
                <p:nvPr/>
              </p:nvCxnSpPr>
              <p:spPr>
                <a:xfrm rot="20783768">
                  <a:off x="634345" y="4950029"/>
                  <a:ext cx="3153342" cy="444841"/>
                </a:xfrm>
                <a:prstGeom prst="straightConnector1">
                  <a:avLst/>
                </a:prstGeom>
                <a:ln w="38100">
                  <a:gradFill>
                    <a:gsLst>
                      <a:gs pos="0">
                        <a:schemeClr val="bg2">
                          <a:lumMod val="40000"/>
                          <a:lumOff val="60000"/>
                          <a:alpha val="70000"/>
                        </a:schemeClr>
                      </a:gs>
                      <a:gs pos="100000">
                        <a:schemeClr val="bg2">
                          <a:lumMod val="40000"/>
                          <a:lumOff val="60000"/>
                          <a:alpha val="80000"/>
                        </a:schemeClr>
                      </a:gs>
                    </a:gsLst>
                    <a:lin ang="5400000" scaled="0"/>
                  </a:gra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1" name="Freeform 90"/>
              <p:cNvSpPr/>
              <p:nvPr/>
            </p:nvSpPr>
            <p:spPr>
              <a:xfrm rot="452745">
                <a:off x="6291654" y="3645558"/>
                <a:ext cx="2366387" cy="897361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Freeform 92"/>
              <p:cNvSpPr/>
              <p:nvPr/>
            </p:nvSpPr>
            <p:spPr>
              <a:xfrm rot="452745">
                <a:off x="5281440" y="3428596"/>
                <a:ext cx="954594" cy="160773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Freeform 93"/>
              <p:cNvSpPr/>
              <p:nvPr/>
            </p:nvSpPr>
            <p:spPr>
              <a:xfrm rot="452745">
                <a:off x="6098948" y="3890563"/>
                <a:ext cx="2366387" cy="835902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Freeform 94"/>
              <p:cNvSpPr/>
              <p:nvPr/>
            </p:nvSpPr>
            <p:spPr>
              <a:xfrm rot="452745">
                <a:off x="5883585" y="4196874"/>
                <a:ext cx="2366387" cy="677228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Freeform 95"/>
              <p:cNvSpPr/>
              <p:nvPr/>
            </p:nvSpPr>
            <p:spPr>
              <a:xfrm rot="452745">
                <a:off x="5716603" y="4553191"/>
                <a:ext cx="2366387" cy="533332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>
              <a:xfrm rot="452745">
                <a:off x="5526050" y="4760804"/>
                <a:ext cx="2366387" cy="469995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Freeform 98"/>
              <p:cNvSpPr/>
              <p:nvPr/>
            </p:nvSpPr>
            <p:spPr>
              <a:xfrm rot="452745">
                <a:off x="5333529" y="4947743"/>
                <a:ext cx="2366387" cy="438407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Freeform 99"/>
              <p:cNvSpPr/>
              <p:nvPr/>
            </p:nvSpPr>
            <p:spPr>
              <a:xfrm rot="452745">
                <a:off x="5110424" y="5179482"/>
                <a:ext cx="2366387" cy="429372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Freeform 100"/>
              <p:cNvSpPr/>
              <p:nvPr/>
            </p:nvSpPr>
            <p:spPr>
              <a:xfrm rot="452745">
                <a:off x="7553219" y="4381471"/>
                <a:ext cx="956000" cy="138264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Freeform 101"/>
              <p:cNvSpPr/>
              <p:nvPr/>
            </p:nvSpPr>
            <p:spPr>
              <a:xfrm rot="452745">
                <a:off x="5493564" y="3604145"/>
                <a:ext cx="954594" cy="160773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Freeform 102"/>
              <p:cNvSpPr/>
              <p:nvPr/>
            </p:nvSpPr>
            <p:spPr>
              <a:xfrm rot="452745">
                <a:off x="5733573" y="3852324"/>
                <a:ext cx="890793" cy="1502172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Freeform 103"/>
              <p:cNvSpPr/>
              <p:nvPr/>
            </p:nvSpPr>
            <p:spPr>
              <a:xfrm rot="452745">
                <a:off x="6058491" y="4182275"/>
                <a:ext cx="808578" cy="1387955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Freeform 104"/>
              <p:cNvSpPr/>
              <p:nvPr/>
            </p:nvSpPr>
            <p:spPr>
              <a:xfrm rot="452745">
                <a:off x="6406475" y="4447040"/>
                <a:ext cx="756667" cy="120522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266281 w 954594"/>
                  <a:gd name="connsiteY5" fmla="*/ 1266092 h 1607736"/>
                  <a:gd name="connsiteX6" fmla="*/ 115556 w 954594"/>
                  <a:gd name="connsiteY6" fmla="*/ 1416817 h 1607736"/>
                  <a:gd name="connsiteX7" fmla="*/ 0 w 954594"/>
                  <a:gd name="connsiteY7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266281 w 954594"/>
                  <a:gd name="connsiteY5" fmla="*/ 1266092 h 1607736"/>
                  <a:gd name="connsiteX6" fmla="*/ 115556 w 954594"/>
                  <a:gd name="connsiteY6" fmla="*/ 1416817 h 1607736"/>
                  <a:gd name="connsiteX7" fmla="*/ 0 w 954594"/>
                  <a:gd name="connsiteY7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15586 w 954594"/>
                  <a:gd name="connsiteY5" fmla="*/ 1175874 h 1607736"/>
                  <a:gd name="connsiteX6" fmla="*/ 115556 w 954594"/>
                  <a:gd name="connsiteY6" fmla="*/ 1416817 h 1607736"/>
                  <a:gd name="connsiteX7" fmla="*/ 0 w 954594"/>
                  <a:gd name="connsiteY7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315586 w 954594"/>
                  <a:gd name="connsiteY4" fmla="*/ 1175874 h 1607736"/>
                  <a:gd name="connsiteX5" fmla="*/ 115556 w 954594"/>
                  <a:gd name="connsiteY5" fmla="*/ 1416817 h 1607736"/>
                  <a:gd name="connsiteX6" fmla="*/ 0 w 954594"/>
                  <a:gd name="connsiteY6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315586 w 954594"/>
                  <a:gd name="connsiteY4" fmla="*/ 1175874 h 1607736"/>
                  <a:gd name="connsiteX5" fmla="*/ 115556 w 954594"/>
                  <a:gd name="connsiteY5" fmla="*/ 1416817 h 1607736"/>
                  <a:gd name="connsiteX6" fmla="*/ 0 w 954594"/>
                  <a:gd name="connsiteY6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54882" y="524112"/>
                      <a:pt x="602901" y="668215"/>
                    </a:cubicBezTo>
                    <a:cubicBezTo>
                      <a:pt x="550920" y="812318"/>
                      <a:pt x="396810" y="1051107"/>
                      <a:pt x="315586" y="1175874"/>
                    </a:cubicBezTo>
                    <a:cubicBezTo>
                      <a:pt x="183936" y="1352329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Freeform 105"/>
              <p:cNvSpPr/>
              <p:nvPr/>
            </p:nvSpPr>
            <p:spPr>
              <a:xfrm rot="452745">
                <a:off x="6676217" y="4378509"/>
                <a:ext cx="832876" cy="1237010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Freeform 106"/>
              <p:cNvSpPr/>
              <p:nvPr/>
            </p:nvSpPr>
            <p:spPr>
              <a:xfrm rot="452745">
                <a:off x="6929684" y="4300315"/>
                <a:ext cx="880303" cy="1336000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Freeform 107"/>
              <p:cNvSpPr/>
              <p:nvPr/>
            </p:nvSpPr>
            <p:spPr>
              <a:xfrm rot="452745">
                <a:off x="7200335" y="4293905"/>
                <a:ext cx="900963" cy="1341075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Freeform 108"/>
              <p:cNvSpPr/>
              <p:nvPr/>
            </p:nvSpPr>
            <p:spPr>
              <a:xfrm>
                <a:off x="6161761" y="3689385"/>
                <a:ext cx="2242159" cy="963030"/>
              </a:xfrm>
              <a:custGeom>
                <a:avLst/>
                <a:gdLst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756775 w 2242159"/>
                  <a:gd name="connsiteY8" fmla="*/ 842375 h 1045531"/>
                  <a:gd name="connsiteX9" fmla="*/ 1885167 w 2242159"/>
                  <a:gd name="connsiteY9" fmla="*/ 870559 h 1045531"/>
                  <a:gd name="connsiteX10" fmla="*/ 2242159 w 2242159"/>
                  <a:gd name="connsiteY10" fmla="*/ 948847 h 1045531"/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756775 w 2242159"/>
                  <a:gd name="connsiteY8" fmla="*/ 842375 h 1045531"/>
                  <a:gd name="connsiteX9" fmla="*/ 1885167 w 2242159"/>
                  <a:gd name="connsiteY9" fmla="*/ 870559 h 1045531"/>
                  <a:gd name="connsiteX10" fmla="*/ 2242159 w 2242159"/>
                  <a:gd name="connsiteY10" fmla="*/ 979853 h 1045531"/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885167 w 2242159"/>
                  <a:gd name="connsiteY8" fmla="*/ 870559 h 1045531"/>
                  <a:gd name="connsiteX9" fmla="*/ 2242159 w 2242159"/>
                  <a:gd name="connsiteY9" fmla="*/ 979853 h 1045531"/>
                  <a:gd name="connsiteX0" fmla="*/ 0 w 2242159"/>
                  <a:gd name="connsiteY0" fmla="*/ 0 h 1050149"/>
                  <a:gd name="connsiteX1" fmla="*/ 209811 w 2242159"/>
                  <a:gd name="connsiteY1" fmla="*/ 162838 h 1050149"/>
                  <a:gd name="connsiteX2" fmla="*/ 378912 w 2242159"/>
                  <a:gd name="connsiteY2" fmla="*/ 400833 h 1050149"/>
                  <a:gd name="connsiteX3" fmla="*/ 610643 w 2242159"/>
                  <a:gd name="connsiteY3" fmla="*/ 742167 h 1050149"/>
                  <a:gd name="connsiteX4" fmla="*/ 851770 w 2242159"/>
                  <a:gd name="connsiteY4" fmla="*/ 998951 h 1050149"/>
                  <a:gd name="connsiteX5" fmla="*/ 945715 w 2242159"/>
                  <a:gd name="connsiteY5" fmla="*/ 1039660 h 1050149"/>
                  <a:gd name="connsiteX6" fmla="*/ 1490597 w 2242159"/>
                  <a:gd name="connsiteY6" fmla="*/ 864296 h 1050149"/>
                  <a:gd name="connsiteX7" fmla="*/ 1885167 w 2242159"/>
                  <a:gd name="connsiteY7" fmla="*/ 870559 h 1050149"/>
                  <a:gd name="connsiteX8" fmla="*/ 2242159 w 2242159"/>
                  <a:gd name="connsiteY8" fmla="*/ 979853 h 1050149"/>
                  <a:gd name="connsiteX0" fmla="*/ 0 w 2242159"/>
                  <a:gd name="connsiteY0" fmla="*/ 0 h 1046083"/>
                  <a:gd name="connsiteX1" fmla="*/ 209811 w 2242159"/>
                  <a:gd name="connsiteY1" fmla="*/ 162838 h 1046083"/>
                  <a:gd name="connsiteX2" fmla="*/ 378912 w 2242159"/>
                  <a:gd name="connsiteY2" fmla="*/ 400833 h 1046083"/>
                  <a:gd name="connsiteX3" fmla="*/ 610643 w 2242159"/>
                  <a:gd name="connsiteY3" fmla="*/ 742167 h 1046083"/>
                  <a:gd name="connsiteX4" fmla="*/ 851770 w 2242159"/>
                  <a:gd name="connsiteY4" fmla="*/ 998951 h 1046083"/>
                  <a:gd name="connsiteX5" fmla="*/ 1021915 w 2242159"/>
                  <a:gd name="connsiteY5" fmla="*/ 1034493 h 1046083"/>
                  <a:gd name="connsiteX6" fmla="*/ 1490597 w 2242159"/>
                  <a:gd name="connsiteY6" fmla="*/ 864296 h 1046083"/>
                  <a:gd name="connsiteX7" fmla="*/ 1885167 w 2242159"/>
                  <a:gd name="connsiteY7" fmla="*/ 870559 h 1046083"/>
                  <a:gd name="connsiteX8" fmla="*/ 2242159 w 2242159"/>
                  <a:gd name="connsiteY8" fmla="*/ 979853 h 1046083"/>
                  <a:gd name="connsiteX0" fmla="*/ 0 w 2242159"/>
                  <a:gd name="connsiteY0" fmla="*/ 0 h 1044936"/>
                  <a:gd name="connsiteX1" fmla="*/ 209811 w 2242159"/>
                  <a:gd name="connsiteY1" fmla="*/ 162838 h 1044936"/>
                  <a:gd name="connsiteX2" fmla="*/ 378912 w 2242159"/>
                  <a:gd name="connsiteY2" fmla="*/ 400833 h 1044936"/>
                  <a:gd name="connsiteX3" fmla="*/ 610643 w 2242159"/>
                  <a:gd name="connsiteY3" fmla="*/ 742167 h 1044936"/>
                  <a:gd name="connsiteX4" fmla="*/ 851770 w 2242159"/>
                  <a:gd name="connsiteY4" fmla="*/ 998951 h 1044936"/>
                  <a:gd name="connsiteX5" fmla="*/ 1021915 w 2242159"/>
                  <a:gd name="connsiteY5" fmla="*/ 1034493 h 1044936"/>
                  <a:gd name="connsiteX6" fmla="*/ 1504885 w 2242159"/>
                  <a:gd name="connsiteY6" fmla="*/ 879798 h 1044936"/>
                  <a:gd name="connsiteX7" fmla="*/ 1885167 w 2242159"/>
                  <a:gd name="connsiteY7" fmla="*/ 870559 h 1044936"/>
                  <a:gd name="connsiteX8" fmla="*/ 2242159 w 2242159"/>
                  <a:gd name="connsiteY8" fmla="*/ 979853 h 1044936"/>
                  <a:gd name="connsiteX0" fmla="*/ 0 w 2242159"/>
                  <a:gd name="connsiteY0" fmla="*/ 0 h 1044936"/>
                  <a:gd name="connsiteX1" fmla="*/ 209811 w 2242159"/>
                  <a:gd name="connsiteY1" fmla="*/ 162838 h 1044936"/>
                  <a:gd name="connsiteX2" fmla="*/ 378912 w 2242159"/>
                  <a:gd name="connsiteY2" fmla="*/ 400833 h 1044936"/>
                  <a:gd name="connsiteX3" fmla="*/ 610643 w 2242159"/>
                  <a:gd name="connsiteY3" fmla="*/ 742167 h 1044936"/>
                  <a:gd name="connsiteX4" fmla="*/ 851770 w 2242159"/>
                  <a:gd name="connsiteY4" fmla="*/ 998951 h 1044936"/>
                  <a:gd name="connsiteX5" fmla="*/ 1021915 w 2242159"/>
                  <a:gd name="connsiteY5" fmla="*/ 1034493 h 1044936"/>
                  <a:gd name="connsiteX6" fmla="*/ 1504885 w 2242159"/>
                  <a:gd name="connsiteY6" fmla="*/ 879798 h 1044936"/>
                  <a:gd name="connsiteX7" fmla="*/ 1899454 w 2242159"/>
                  <a:gd name="connsiteY7" fmla="*/ 891229 h 1044936"/>
                  <a:gd name="connsiteX8" fmla="*/ 2242159 w 2242159"/>
                  <a:gd name="connsiteY8" fmla="*/ 979853 h 1044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242159" h="1044936">
                    <a:moveTo>
                      <a:pt x="0" y="0"/>
                    </a:moveTo>
                    <a:cubicBezTo>
                      <a:pt x="73329" y="48016"/>
                      <a:pt x="146659" y="96033"/>
                      <a:pt x="209811" y="162838"/>
                    </a:cubicBezTo>
                    <a:cubicBezTo>
                      <a:pt x="272963" y="229643"/>
                      <a:pt x="312107" y="304278"/>
                      <a:pt x="378912" y="400833"/>
                    </a:cubicBezTo>
                    <a:cubicBezTo>
                      <a:pt x="445717" y="497388"/>
                      <a:pt x="531833" y="642481"/>
                      <a:pt x="610643" y="742167"/>
                    </a:cubicBezTo>
                    <a:cubicBezTo>
                      <a:pt x="689453" y="841853"/>
                      <a:pt x="783225" y="950230"/>
                      <a:pt x="851770" y="998951"/>
                    </a:cubicBezTo>
                    <a:cubicBezTo>
                      <a:pt x="920315" y="1047672"/>
                      <a:pt x="913063" y="1054352"/>
                      <a:pt x="1021915" y="1034493"/>
                    </a:cubicBezTo>
                    <a:cubicBezTo>
                      <a:pt x="1130767" y="1014634"/>
                      <a:pt x="1358629" y="903675"/>
                      <a:pt x="1504885" y="879798"/>
                    </a:cubicBezTo>
                    <a:cubicBezTo>
                      <a:pt x="1651142" y="855921"/>
                      <a:pt x="1774194" y="871969"/>
                      <a:pt x="1899454" y="891229"/>
                    </a:cubicBezTo>
                    <a:cubicBezTo>
                      <a:pt x="2018451" y="917325"/>
                      <a:pt x="2123162" y="953757"/>
                      <a:pt x="2242159" y="979853"/>
                    </a:cubicBezTo>
                  </a:path>
                </a:pathLst>
              </a:custGeom>
              <a:noFill/>
              <a:ln w="381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Freeform 109"/>
              <p:cNvSpPr/>
              <p:nvPr/>
            </p:nvSpPr>
            <p:spPr>
              <a:xfrm>
                <a:off x="5561689" y="4545126"/>
                <a:ext cx="2374803" cy="702150"/>
              </a:xfrm>
              <a:custGeom>
                <a:avLst/>
                <a:gdLst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756775 w 2242159"/>
                  <a:gd name="connsiteY8" fmla="*/ 842375 h 1045531"/>
                  <a:gd name="connsiteX9" fmla="*/ 1885167 w 2242159"/>
                  <a:gd name="connsiteY9" fmla="*/ 870559 h 1045531"/>
                  <a:gd name="connsiteX10" fmla="*/ 2242159 w 2242159"/>
                  <a:gd name="connsiteY10" fmla="*/ 948847 h 1045531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490597 w 2206755"/>
                  <a:gd name="connsiteY7" fmla="*/ 864296 h 1097764"/>
                  <a:gd name="connsiteX8" fmla="*/ 1756775 w 2206755"/>
                  <a:gd name="connsiteY8" fmla="*/ 842375 h 1097764"/>
                  <a:gd name="connsiteX9" fmla="*/ 1885167 w 2206755"/>
                  <a:gd name="connsiteY9" fmla="*/ 870559 h 1097764"/>
                  <a:gd name="connsiteX10" fmla="*/ 2206755 w 2206755"/>
                  <a:gd name="connsiteY10" fmla="*/ 1097764 h 1097764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490597 w 2206755"/>
                  <a:gd name="connsiteY7" fmla="*/ 864296 h 1097764"/>
                  <a:gd name="connsiteX8" fmla="*/ 1756775 w 2206755"/>
                  <a:gd name="connsiteY8" fmla="*/ 842375 h 1097764"/>
                  <a:gd name="connsiteX9" fmla="*/ 2206755 w 2206755"/>
                  <a:gd name="connsiteY9" fmla="*/ 1097764 h 1097764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490597 w 2206755"/>
                  <a:gd name="connsiteY7" fmla="*/ 864296 h 1097764"/>
                  <a:gd name="connsiteX8" fmla="*/ 2206755 w 2206755"/>
                  <a:gd name="connsiteY8" fmla="*/ 1097764 h 1097764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610085 w 2206755"/>
                  <a:gd name="connsiteY7" fmla="*/ 886635 h 1097764"/>
                  <a:gd name="connsiteX8" fmla="*/ 2206755 w 2206755"/>
                  <a:gd name="connsiteY8" fmla="*/ 1097764 h 1097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206755" h="1097764">
                    <a:moveTo>
                      <a:pt x="0" y="0"/>
                    </a:moveTo>
                    <a:cubicBezTo>
                      <a:pt x="73329" y="48016"/>
                      <a:pt x="146659" y="96033"/>
                      <a:pt x="209811" y="162838"/>
                    </a:cubicBezTo>
                    <a:cubicBezTo>
                      <a:pt x="272963" y="229643"/>
                      <a:pt x="312107" y="304278"/>
                      <a:pt x="378912" y="400833"/>
                    </a:cubicBezTo>
                    <a:cubicBezTo>
                      <a:pt x="445717" y="497388"/>
                      <a:pt x="531833" y="642481"/>
                      <a:pt x="610643" y="742167"/>
                    </a:cubicBezTo>
                    <a:cubicBezTo>
                      <a:pt x="689453" y="841853"/>
                      <a:pt x="795925" y="949369"/>
                      <a:pt x="851770" y="998951"/>
                    </a:cubicBezTo>
                    <a:cubicBezTo>
                      <a:pt x="907615" y="1048533"/>
                      <a:pt x="884129" y="1051664"/>
                      <a:pt x="945715" y="1039660"/>
                    </a:cubicBezTo>
                    <a:cubicBezTo>
                      <a:pt x="1007301" y="1027656"/>
                      <a:pt x="1110559" y="952430"/>
                      <a:pt x="1221287" y="926926"/>
                    </a:cubicBezTo>
                    <a:cubicBezTo>
                      <a:pt x="1332015" y="901422"/>
                      <a:pt x="1445840" y="858162"/>
                      <a:pt x="1610085" y="886635"/>
                    </a:cubicBezTo>
                    <a:cubicBezTo>
                      <a:pt x="1774330" y="915108"/>
                      <a:pt x="2057556" y="1049125"/>
                      <a:pt x="2206755" y="1097764"/>
                    </a:cubicBezTo>
                  </a:path>
                </a:pathLst>
              </a:custGeom>
              <a:noFill/>
              <a:ln w="381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53957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/>
          <p:nvPr/>
        </p:nvSpPr>
        <p:spPr>
          <a:xfrm>
            <a:off x="6001555" y="5298965"/>
            <a:ext cx="811369" cy="746975"/>
          </a:xfrm>
          <a:custGeom>
            <a:avLst/>
            <a:gdLst>
              <a:gd name="connsiteX0" fmla="*/ 296214 w 811369"/>
              <a:gd name="connsiteY0" fmla="*/ 0 h 746975"/>
              <a:gd name="connsiteX1" fmla="*/ 270456 w 811369"/>
              <a:gd name="connsiteY1" fmla="*/ 283335 h 746975"/>
              <a:gd name="connsiteX2" fmla="*/ 38637 w 811369"/>
              <a:gd name="connsiteY2" fmla="*/ 502276 h 746975"/>
              <a:gd name="connsiteX3" fmla="*/ 0 w 811369"/>
              <a:gd name="connsiteY3" fmla="*/ 605307 h 746975"/>
              <a:gd name="connsiteX4" fmla="*/ 257577 w 811369"/>
              <a:gd name="connsiteY4" fmla="*/ 734096 h 746975"/>
              <a:gd name="connsiteX5" fmla="*/ 631065 w 811369"/>
              <a:gd name="connsiteY5" fmla="*/ 746975 h 746975"/>
              <a:gd name="connsiteX6" fmla="*/ 592428 w 811369"/>
              <a:gd name="connsiteY6" fmla="*/ 579550 h 746975"/>
              <a:gd name="connsiteX7" fmla="*/ 811369 w 811369"/>
              <a:gd name="connsiteY7" fmla="*/ 257578 h 746975"/>
              <a:gd name="connsiteX8" fmla="*/ 798490 w 811369"/>
              <a:gd name="connsiteY8" fmla="*/ 115910 h 746975"/>
              <a:gd name="connsiteX9" fmla="*/ 746975 w 811369"/>
              <a:gd name="connsiteY9" fmla="*/ 0 h 746975"/>
              <a:gd name="connsiteX10" fmla="*/ 296214 w 811369"/>
              <a:gd name="connsiteY10" fmla="*/ 0 h 746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11369" h="746975">
                <a:moveTo>
                  <a:pt x="296214" y="0"/>
                </a:moveTo>
                <a:lnTo>
                  <a:pt x="270456" y="283335"/>
                </a:lnTo>
                <a:lnTo>
                  <a:pt x="38637" y="502276"/>
                </a:lnTo>
                <a:lnTo>
                  <a:pt x="0" y="605307"/>
                </a:lnTo>
                <a:lnTo>
                  <a:pt x="257577" y="734096"/>
                </a:lnTo>
                <a:lnTo>
                  <a:pt x="631065" y="746975"/>
                </a:lnTo>
                <a:lnTo>
                  <a:pt x="592428" y="579550"/>
                </a:lnTo>
                <a:lnTo>
                  <a:pt x="811369" y="257578"/>
                </a:lnTo>
                <a:lnTo>
                  <a:pt x="798490" y="115910"/>
                </a:lnTo>
                <a:lnTo>
                  <a:pt x="746975" y="0"/>
                </a:lnTo>
                <a:lnTo>
                  <a:pt x="296214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20000"/>
                </a:schemeClr>
              </a:gs>
              <a:gs pos="100000">
                <a:schemeClr val="bg2">
                  <a:lumMod val="20000"/>
                  <a:lumOff val="80000"/>
                  <a:alpha val="2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bg2">
                <a:lumMod val="20000"/>
                <a:lumOff val="8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Dispersion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85426715"/>
              </p:ext>
            </p:extLst>
          </p:nvPr>
        </p:nvGraphicFramePr>
        <p:xfrm>
          <a:off x="416128" y="1173866"/>
          <a:ext cx="3393872" cy="2407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′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426923" y="914400"/>
                <a:ext cx="2735877" cy="7693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6923" y="914400"/>
                <a:ext cx="2735877" cy="76931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393891" y="729734"/>
            <a:ext cx="939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71111" y="3657600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(# dots)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-349732" y="2208399"/>
            <a:ext cx="1337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Frequency </a:t>
            </a:r>
            <a:r>
              <a:rPr lang="en-US" i="1" dirty="0" smtClean="0">
                <a:solidFill>
                  <a:srgbClr val="FFFF00"/>
                </a:solidFill>
              </a:rPr>
              <a:t>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86533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1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529176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2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71819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3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414462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4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857105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5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299750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6</a:t>
            </a:r>
            <a:endParaRPr lang="en-US" dirty="0">
              <a:solidFill>
                <a:srgbClr val="00FFFF"/>
              </a:solidFill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644697"/>
              </p:ext>
            </p:extLst>
          </p:nvPr>
        </p:nvGraphicFramePr>
        <p:xfrm>
          <a:off x="380999" y="4267200"/>
          <a:ext cx="3333824" cy="148336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609601"/>
                <a:gridCol w="457200"/>
                <a:gridCol w="457200"/>
                <a:gridCol w="457200"/>
                <a:gridCol w="457200"/>
                <a:gridCol w="457200"/>
                <a:gridCol w="43822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lang="en-US" b="0" i="1" dirty="0">
                        <a:solidFill>
                          <a:srgbClr val="00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1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2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3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4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5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6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6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8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418576" y="1638822"/>
                <a:ext cx="21161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8576" y="1638822"/>
                <a:ext cx="2116157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7329919" y="1066800"/>
                <a:ext cx="13574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9919" y="1066800"/>
                <a:ext cx="135748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7467600" y="1650490"/>
                <a:ext cx="9310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1650490"/>
                <a:ext cx="931088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4393891" y="2057400"/>
            <a:ext cx="25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Deviation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(from average)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953000" y="2362200"/>
                <a:ext cx="14952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≔</m:t>
                          </m:r>
                        </m:e>
                      </m:box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362200"/>
                <a:ext cx="1495217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/>
          <p:cNvSpPr txBox="1"/>
          <p:nvPr/>
        </p:nvSpPr>
        <p:spPr>
          <a:xfrm>
            <a:off x="4393891" y="3618306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Variance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751969" y="3937348"/>
                <a:ext cx="29818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 smtClean="0">
                                      <a:solidFill>
                                        <a:schemeClr val="bg2">
                                          <a:lumMod val="60000"/>
                                          <a:lumOff val="4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𝛿</m:t>
                                  </m:r>
                                  <m:r>
                                    <a:rPr lang="en-US" i="1">
                                      <a:solidFill>
                                        <a:srgbClr val="FF6699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𝑎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FF6699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𝑎</m:t>
                                  </m:r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6699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𝑎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1969" y="3937348"/>
                <a:ext cx="2981842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149032" y="4798698"/>
                <a:ext cx="21877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−2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i="1" smtClean="0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032" y="4798698"/>
                <a:ext cx="2187715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149032" y="5241946"/>
                <a:ext cx="26927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−2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i="1" smtClean="0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032" y="5241946"/>
                <a:ext cx="2692725" cy="369332"/>
              </a:xfrm>
              <a:prstGeom prst="rect">
                <a:avLst/>
              </a:prstGeom>
              <a:blipFill rotWithShape="1">
                <a:blip r:embed="rId12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191050" y="5671173"/>
                <a:ext cx="23536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−2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sub>
                      </m:sSub>
                      <m:d>
                        <m:dPr>
                          <m:begChr m:val="⟨"/>
                          <m:endChr m:val="⟩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1050" y="5671173"/>
                <a:ext cx="2353658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216948" y="6080146"/>
                <a:ext cx="15648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6948" y="6080146"/>
                <a:ext cx="1564852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781800" y="6080146"/>
            <a:ext cx="2197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“Computing formula”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859631" y="2678668"/>
                <a:ext cx="23793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9631" y="2678668"/>
                <a:ext cx="2379369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6722772" y="2667000"/>
            <a:ext cx="440028" cy="415206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751969" y="3937348"/>
            <a:ext cx="724685" cy="369332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6355647" y="5710330"/>
            <a:ext cx="502353" cy="361368"/>
          </a:xfrm>
          <a:custGeom>
            <a:avLst/>
            <a:gdLst>
              <a:gd name="connsiteX0" fmla="*/ 246010 w 696770"/>
              <a:gd name="connsiteY0" fmla="*/ 26517 h 361368"/>
              <a:gd name="connsiteX1" fmla="*/ 117221 w 696770"/>
              <a:gd name="connsiteY1" fmla="*/ 13638 h 361368"/>
              <a:gd name="connsiteX2" fmla="*/ 65706 w 696770"/>
              <a:gd name="connsiteY2" fmla="*/ 52275 h 361368"/>
              <a:gd name="connsiteX3" fmla="*/ 27069 w 696770"/>
              <a:gd name="connsiteY3" fmla="*/ 78032 h 361368"/>
              <a:gd name="connsiteX4" fmla="*/ 14190 w 696770"/>
              <a:gd name="connsiteY4" fmla="*/ 181063 h 361368"/>
              <a:gd name="connsiteX5" fmla="*/ 52827 w 696770"/>
              <a:gd name="connsiteY5" fmla="*/ 258337 h 361368"/>
              <a:gd name="connsiteX6" fmla="*/ 207373 w 696770"/>
              <a:gd name="connsiteY6" fmla="*/ 335610 h 361368"/>
              <a:gd name="connsiteX7" fmla="*/ 246010 w 696770"/>
              <a:gd name="connsiteY7" fmla="*/ 348489 h 361368"/>
              <a:gd name="connsiteX8" fmla="*/ 374798 w 696770"/>
              <a:gd name="connsiteY8" fmla="*/ 361368 h 361368"/>
              <a:gd name="connsiteX9" fmla="*/ 503587 w 696770"/>
              <a:gd name="connsiteY9" fmla="*/ 335610 h 361368"/>
              <a:gd name="connsiteX10" fmla="*/ 580860 w 696770"/>
              <a:gd name="connsiteY10" fmla="*/ 309852 h 361368"/>
              <a:gd name="connsiteX11" fmla="*/ 619497 w 696770"/>
              <a:gd name="connsiteY11" fmla="*/ 296973 h 361368"/>
              <a:gd name="connsiteX12" fmla="*/ 658134 w 696770"/>
              <a:gd name="connsiteY12" fmla="*/ 284094 h 361368"/>
              <a:gd name="connsiteX13" fmla="*/ 696770 w 696770"/>
              <a:gd name="connsiteY13" fmla="*/ 206821 h 361368"/>
              <a:gd name="connsiteX14" fmla="*/ 683891 w 696770"/>
              <a:gd name="connsiteY14" fmla="*/ 155306 h 361368"/>
              <a:gd name="connsiteX15" fmla="*/ 671013 w 696770"/>
              <a:gd name="connsiteY15" fmla="*/ 116669 h 361368"/>
              <a:gd name="connsiteX16" fmla="*/ 593739 w 696770"/>
              <a:gd name="connsiteY16" fmla="*/ 52275 h 361368"/>
              <a:gd name="connsiteX17" fmla="*/ 516466 w 696770"/>
              <a:gd name="connsiteY17" fmla="*/ 26517 h 361368"/>
              <a:gd name="connsiteX18" fmla="*/ 400556 w 696770"/>
              <a:gd name="connsiteY18" fmla="*/ 759 h 361368"/>
              <a:gd name="connsiteX19" fmla="*/ 349041 w 696770"/>
              <a:gd name="connsiteY19" fmla="*/ 759 h 361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96770" h="361368">
                <a:moveTo>
                  <a:pt x="246010" y="26517"/>
                </a:moveTo>
                <a:cubicBezTo>
                  <a:pt x="203080" y="22224"/>
                  <a:pt x="159931" y="7536"/>
                  <a:pt x="117221" y="13638"/>
                </a:cubicBezTo>
                <a:cubicBezTo>
                  <a:pt x="95972" y="16674"/>
                  <a:pt x="83173" y="39799"/>
                  <a:pt x="65706" y="52275"/>
                </a:cubicBezTo>
                <a:cubicBezTo>
                  <a:pt x="53111" y="61272"/>
                  <a:pt x="39948" y="69446"/>
                  <a:pt x="27069" y="78032"/>
                </a:cubicBezTo>
                <a:cubicBezTo>
                  <a:pt x="-8785" y="131813"/>
                  <a:pt x="-4618" y="105831"/>
                  <a:pt x="14190" y="181063"/>
                </a:cubicBezTo>
                <a:cubicBezTo>
                  <a:pt x="20437" y="206051"/>
                  <a:pt x="32681" y="240709"/>
                  <a:pt x="52827" y="258337"/>
                </a:cubicBezTo>
                <a:cubicBezTo>
                  <a:pt x="114281" y="312109"/>
                  <a:pt x="134420" y="311292"/>
                  <a:pt x="207373" y="335610"/>
                </a:cubicBezTo>
                <a:cubicBezTo>
                  <a:pt x="220252" y="339903"/>
                  <a:pt x="232502" y="347138"/>
                  <a:pt x="246010" y="348489"/>
                </a:cubicBezTo>
                <a:lnTo>
                  <a:pt x="374798" y="361368"/>
                </a:lnTo>
                <a:cubicBezTo>
                  <a:pt x="481944" y="325653"/>
                  <a:pt x="311200" y="380008"/>
                  <a:pt x="503587" y="335610"/>
                </a:cubicBezTo>
                <a:cubicBezTo>
                  <a:pt x="530043" y="329505"/>
                  <a:pt x="555102" y="318438"/>
                  <a:pt x="580860" y="309852"/>
                </a:cubicBezTo>
                <a:lnTo>
                  <a:pt x="619497" y="296973"/>
                </a:lnTo>
                <a:lnTo>
                  <a:pt x="658134" y="284094"/>
                </a:lnTo>
                <a:cubicBezTo>
                  <a:pt x="671157" y="264559"/>
                  <a:pt x="696770" y="233481"/>
                  <a:pt x="696770" y="206821"/>
                </a:cubicBezTo>
                <a:cubicBezTo>
                  <a:pt x="696770" y="189121"/>
                  <a:pt x="688753" y="172325"/>
                  <a:pt x="683891" y="155306"/>
                </a:cubicBezTo>
                <a:cubicBezTo>
                  <a:pt x="680162" y="142253"/>
                  <a:pt x="678543" y="127965"/>
                  <a:pt x="671013" y="116669"/>
                </a:cubicBezTo>
                <a:cubicBezTo>
                  <a:pt x="658242" y="97512"/>
                  <a:pt x="616248" y="62279"/>
                  <a:pt x="593739" y="52275"/>
                </a:cubicBezTo>
                <a:cubicBezTo>
                  <a:pt x="568928" y="41248"/>
                  <a:pt x="542224" y="35103"/>
                  <a:pt x="516466" y="26517"/>
                </a:cubicBezTo>
                <a:cubicBezTo>
                  <a:pt x="466524" y="9869"/>
                  <a:pt x="465314" y="7235"/>
                  <a:pt x="400556" y="759"/>
                </a:cubicBezTo>
                <a:cubicBezTo>
                  <a:pt x="383470" y="-950"/>
                  <a:pt x="366213" y="759"/>
                  <a:pt x="349041" y="759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/>
          <p:cNvGrpSpPr/>
          <p:nvPr/>
        </p:nvGrpSpPr>
        <p:grpSpPr>
          <a:xfrm>
            <a:off x="964916" y="1404023"/>
            <a:ext cx="2770272" cy="1702841"/>
            <a:chOff x="5235861" y="2113897"/>
            <a:chExt cx="2770272" cy="1702841"/>
          </a:xfrm>
        </p:grpSpPr>
        <p:sp>
          <p:nvSpPr>
            <p:cNvPr id="51" name="TextBox 50"/>
            <p:cNvSpPr txBox="1"/>
            <p:nvPr/>
          </p:nvSpPr>
          <p:spPr>
            <a:xfrm>
              <a:off x="5235861" y="3478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667057" y="32465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0.08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117803" y="2335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0.22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563553" y="2113897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7013387" y="27923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0.15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457585" y="2289418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0.23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391556" y="2983468"/>
            <a:ext cx="4295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Cancellation can happen between positive</a:t>
            </a:r>
          </a:p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and negative deviations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391556" y="4241290"/>
            <a:ext cx="51544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Squared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deviations are never negative,</a:t>
            </a:r>
          </a:p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so no cancellation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543371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5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125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xit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9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5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125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5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125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1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27" grpId="0"/>
      <p:bldP spid="27" grpId="1"/>
      <p:bldP spid="53" grpId="0"/>
      <p:bldP spid="54" grpId="0"/>
      <p:bldP spid="4" grpId="0"/>
      <p:bldP spid="65" grpId="0"/>
      <p:bldP spid="6" grpId="0"/>
      <p:bldP spid="32" grpId="0"/>
      <p:bldP spid="33" grpId="0"/>
      <p:bldP spid="34" grpId="0"/>
      <p:bldP spid="35" grpId="0"/>
      <p:bldP spid="8" grpId="0"/>
      <p:bldP spid="37" grpId="0"/>
      <p:bldP spid="9" grpId="0" animBg="1"/>
      <p:bldP spid="10" grpId="0" animBg="1"/>
      <p:bldP spid="13" grpId="0" animBg="1"/>
      <p:bldP spid="7" grpId="0"/>
      <p:bldP spid="4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/>
          <p:cNvSpPr/>
          <p:nvPr/>
        </p:nvSpPr>
        <p:spPr>
          <a:xfrm>
            <a:off x="-206495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Introduction to statistics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35923" y="4419600"/>
                <a:ext cx="2735877" cy="7693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923" y="4419600"/>
                <a:ext cx="2735877" cy="76931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27576" y="5269468"/>
                <a:ext cx="21161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576" y="5269468"/>
                <a:ext cx="2116157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987543" y="4572000"/>
                <a:ext cx="13574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543" y="4572000"/>
                <a:ext cx="1357488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3125224" y="5269468"/>
                <a:ext cx="9310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5224" y="5269468"/>
                <a:ext cx="93108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27576" y="5955268"/>
                <a:ext cx="14952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≔</m:t>
                          </m:r>
                        </m:e>
                      </m:box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576" y="5955268"/>
                <a:ext cx="149521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52600" y="5955268"/>
                <a:ext cx="2759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5955268"/>
                <a:ext cx="275973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5341285" y="1066800"/>
                <a:ext cx="3187355" cy="3912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𝑦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1285" y="1066800"/>
                <a:ext cx="3187355" cy="391261"/>
              </a:xfrm>
              <a:prstGeom prst="rect">
                <a:avLst/>
              </a:prstGeom>
              <a:blipFill rotWithShape="1">
                <a:blip r:embed="rId9"/>
                <a:stretch>
                  <a:fillRect b="-7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029200" y="4507589"/>
                <a:ext cx="1671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6699"/>
                          </a:solidFill>
                          <a:latin typeface="Cambria Math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>
                          <a:solidFill>
                            <a:srgbClr val="FF6699"/>
                          </a:solidFill>
                          <a:latin typeface="Cambria Math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4507589"/>
                <a:ext cx="1671098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7162800" y="4507589"/>
                <a:ext cx="1671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4507589"/>
                <a:ext cx="1671098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4876800" y="5026695"/>
                <a:ext cx="2172133" cy="764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sSub>
                            <m:sSubPr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5026695"/>
                <a:ext cx="2172133" cy="76450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7253440" y="5179095"/>
                <a:ext cx="15042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3440" y="5179095"/>
                <a:ext cx="1504258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096000" y="5868103"/>
                <a:ext cx="1791324" cy="3802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FF6699"/>
                              </a:solidFill>
                              <a:effectLst/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/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effectLst/>
                              <a:latin typeface="Cambria Math"/>
                            </a:rPr>
                            <m:t>𝑏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868103"/>
                <a:ext cx="1791324" cy="380297"/>
              </a:xfrm>
              <a:prstGeom prst="rect">
                <a:avLst/>
              </a:prstGeom>
              <a:blipFill rotWithShape="1">
                <a:blip r:embed="rId14"/>
                <a:stretch>
                  <a:fillRect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9" name="Chart 58"/>
          <p:cNvGraphicFramePr/>
          <p:nvPr>
            <p:extLst>
              <p:ext uri="{D42A27DB-BD31-4B8C-83A1-F6EECF244321}">
                <p14:modId xmlns:p14="http://schemas.microsoft.com/office/powerpoint/2010/main" val="1053449386"/>
              </p:ext>
            </p:extLst>
          </p:nvPr>
        </p:nvGraphicFramePr>
        <p:xfrm>
          <a:off x="597048" y="1567511"/>
          <a:ext cx="3393872" cy="2407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1323920" y="990600"/>
                <a:ext cx="1958357" cy="699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′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3920" y="990600"/>
                <a:ext cx="1958357" cy="69942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/>
          <p:cNvSpPr txBox="1"/>
          <p:nvPr/>
        </p:nvSpPr>
        <p:spPr>
          <a:xfrm>
            <a:off x="2052031" y="4051245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(# dots)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 rot="16200000">
            <a:off x="-168812" y="2602044"/>
            <a:ext cx="1337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Frequency </a:t>
            </a:r>
            <a:r>
              <a:rPr lang="en-US" i="1" dirty="0" smtClean="0">
                <a:solidFill>
                  <a:srgbClr val="FFFF00"/>
                </a:solidFill>
              </a:rPr>
              <a:t>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267453" y="37903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1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710096" y="37903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2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152739" y="37903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3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595382" y="37903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4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038025" y="37903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5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480670" y="37903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6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43000" y="609600"/>
            <a:ext cx="2368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Averages and variances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601651" y="609600"/>
            <a:ext cx="2475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Statistical independence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5620361" y="1614292"/>
            <a:ext cx="2846190" cy="2613455"/>
            <a:chOff x="5037388" y="2886236"/>
            <a:chExt cx="3697289" cy="3394959"/>
          </a:xfrm>
        </p:grpSpPr>
        <p:grpSp>
          <p:nvGrpSpPr>
            <p:cNvPr id="77" name="Group 76"/>
            <p:cNvGrpSpPr/>
            <p:nvPr/>
          </p:nvGrpSpPr>
          <p:grpSpPr>
            <a:xfrm rot="7118969">
              <a:off x="5027496" y="4785334"/>
              <a:ext cx="1505753" cy="1485970"/>
              <a:chOff x="1265003" y="4701673"/>
              <a:chExt cx="1990498" cy="196435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5" name="TextBox 114"/>
                  <p:cNvSpPr txBox="1"/>
                  <p:nvPr/>
                </p:nvSpPr>
                <p:spPr>
                  <a:xfrm rot="14481031">
                    <a:off x="2820885" y="6222539"/>
                    <a:ext cx="381000" cy="4882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5" name="TextBox 11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4481031">
                    <a:off x="2820885" y="6222539"/>
                    <a:ext cx="381000" cy="488232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 r="-25000" b="-1063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6" name="Straight Arrow Connector 115"/>
              <p:cNvCxnSpPr/>
              <p:nvPr/>
            </p:nvCxnSpPr>
            <p:spPr>
              <a:xfrm rot="14481031" flipH="1">
                <a:off x="918338" y="5048338"/>
                <a:ext cx="1964350" cy="1271020"/>
              </a:xfrm>
              <a:prstGeom prst="straightConnector1">
                <a:avLst/>
              </a:prstGeom>
              <a:ln w="38100">
                <a:gradFill>
                  <a:gsLst>
                    <a:gs pos="23000">
                      <a:srgbClr val="8EB4E3">
                        <a:alpha val="80000"/>
                      </a:srgbClr>
                    </a:gs>
                    <a:gs pos="0">
                      <a:schemeClr val="bg2">
                        <a:lumMod val="40000"/>
                        <a:lumOff val="60000"/>
                        <a:alpha val="10000"/>
                      </a:schemeClr>
                    </a:gs>
                    <a:gs pos="100000">
                      <a:schemeClr val="bg2">
                        <a:lumMod val="40000"/>
                        <a:lumOff val="60000"/>
                      </a:schemeClr>
                    </a:gs>
                  </a:gsLst>
                  <a:lin ang="5400000" scaled="0"/>
                </a:gra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/>
            <p:cNvGrpSpPr/>
            <p:nvPr/>
          </p:nvGrpSpPr>
          <p:grpSpPr>
            <a:xfrm>
              <a:off x="5110424" y="2886236"/>
              <a:ext cx="3624253" cy="2877881"/>
              <a:chOff x="5110424" y="2886236"/>
              <a:chExt cx="3624253" cy="2877881"/>
            </a:xfrm>
          </p:grpSpPr>
          <p:grpSp>
            <p:nvGrpSpPr>
              <p:cNvPr id="89" name="Group 88"/>
              <p:cNvGrpSpPr/>
              <p:nvPr/>
            </p:nvGrpSpPr>
            <p:grpSpPr>
              <a:xfrm>
                <a:off x="5961214" y="2886236"/>
                <a:ext cx="531288" cy="2366198"/>
                <a:chOff x="521558" y="2487730"/>
                <a:chExt cx="702326" cy="3127947"/>
              </a:xfrm>
            </p:grpSpPr>
            <p:cxnSp>
              <p:nvCxnSpPr>
                <p:cNvPr id="113" name="Straight Arrow Connector 112"/>
                <p:cNvCxnSpPr/>
                <p:nvPr/>
              </p:nvCxnSpPr>
              <p:spPr>
                <a:xfrm flipV="1">
                  <a:off x="1098640" y="3064801"/>
                  <a:ext cx="0" cy="2550876"/>
                </a:xfrm>
                <a:prstGeom prst="straightConnector1">
                  <a:avLst/>
                </a:prstGeom>
                <a:ln w="38100">
                  <a:gradFill>
                    <a:gsLst>
                      <a:gs pos="14000">
                        <a:srgbClr val="8EB4E3">
                          <a:alpha val="80000"/>
                        </a:srgbClr>
                      </a:gs>
                      <a:gs pos="0">
                        <a:schemeClr val="bg2">
                          <a:lumMod val="40000"/>
                          <a:lumOff val="60000"/>
                          <a:alpha val="25000"/>
                        </a:schemeClr>
                      </a:gs>
                      <a:gs pos="100000">
                        <a:schemeClr val="bg2">
                          <a:lumMod val="40000"/>
                          <a:lumOff val="60000"/>
                        </a:schemeClr>
                      </a:gs>
                    </a:gsLst>
                    <a:lin ang="5400000" scaled="0"/>
                  </a:gra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4" name="TextBox 113"/>
                    <p:cNvSpPr txBox="1"/>
                    <p:nvPr/>
                  </p:nvSpPr>
                  <p:spPr>
                    <a:xfrm>
                      <a:off x="521558" y="2487730"/>
                      <a:ext cx="702326" cy="488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en-US" b="0" i="1" smtClean="0">
                                    <a:solidFill>
                                      <a:srgbClr val="00B0F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14" name="TextBox 11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21558" y="2487730"/>
                      <a:ext cx="702326" cy="488230"/>
                    </a:xfrm>
                    <a:prstGeom prst="rect">
                      <a:avLst/>
                    </a:prstGeom>
                    <a:blipFill rotWithShape="1">
                      <a:blip r:embed="rId18"/>
                      <a:stretch>
                        <a:fillRect r="-92537" b="-4782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90" name="Group 89"/>
              <p:cNvGrpSpPr/>
              <p:nvPr/>
            </p:nvGrpSpPr>
            <p:grpSpPr>
              <a:xfrm rot="816232">
                <a:off x="6105226" y="4729742"/>
                <a:ext cx="2629451" cy="554449"/>
                <a:chOff x="634345" y="4661926"/>
                <a:chExt cx="3475953" cy="73294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1" name="TextBox 110"/>
                    <p:cNvSpPr txBox="1"/>
                    <p:nvPr/>
                  </p:nvSpPr>
                  <p:spPr>
                    <a:xfrm rot="20783768">
                      <a:off x="3675470" y="4661926"/>
                      <a:ext cx="434828" cy="4882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𝑦</m:t>
                            </m:r>
                          </m:oMath>
                        </m:oMathPara>
                      </a14:m>
                      <a:endParaRPr lang="en-US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11" name="TextBox 11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20783768">
                      <a:off x="3675470" y="4661926"/>
                      <a:ext cx="434828" cy="488232"/>
                    </a:xfrm>
                    <a:prstGeom prst="rect">
                      <a:avLst/>
                    </a:prstGeom>
                    <a:blipFill rotWithShape="1">
                      <a:blip r:embed="rId19"/>
                      <a:stretch>
                        <a:fillRect r="-30952" b="-4468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12" name="Straight Arrow Connector 111"/>
                <p:cNvCxnSpPr/>
                <p:nvPr/>
              </p:nvCxnSpPr>
              <p:spPr>
                <a:xfrm rot="20783768">
                  <a:off x="634345" y="4950029"/>
                  <a:ext cx="3153342" cy="444841"/>
                </a:xfrm>
                <a:prstGeom prst="straightConnector1">
                  <a:avLst/>
                </a:prstGeom>
                <a:ln w="38100">
                  <a:gradFill>
                    <a:gsLst>
                      <a:gs pos="0">
                        <a:schemeClr val="bg2">
                          <a:lumMod val="40000"/>
                          <a:lumOff val="60000"/>
                          <a:alpha val="70000"/>
                        </a:schemeClr>
                      </a:gs>
                      <a:gs pos="100000">
                        <a:schemeClr val="bg2">
                          <a:lumMod val="40000"/>
                          <a:lumOff val="60000"/>
                          <a:alpha val="80000"/>
                        </a:schemeClr>
                      </a:gs>
                    </a:gsLst>
                    <a:lin ang="5400000" scaled="0"/>
                  </a:gra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1" name="Freeform 90"/>
              <p:cNvSpPr/>
              <p:nvPr/>
            </p:nvSpPr>
            <p:spPr>
              <a:xfrm rot="452745">
                <a:off x="6291654" y="3645558"/>
                <a:ext cx="2366387" cy="897361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Freeform 92"/>
              <p:cNvSpPr/>
              <p:nvPr/>
            </p:nvSpPr>
            <p:spPr>
              <a:xfrm rot="452745">
                <a:off x="5281440" y="3428596"/>
                <a:ext cx="954594" cy="160773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Freeform 93"/>
              <p:cNvSpPr/>
              <p:nvPr/>
            </p:nvSpPr>
            <p:spPr>
              <a:xfrm rot="452745">
                <a:off x="6098948" y="3890563"/>
                <a:ext cx="2366387" cy="835902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Freeform 94"/>
              <p:cNvSpPr/>
              <p:nvPr/>
            </p:nvSpPr>
            <p:spPr>
              <a:xfrm rot="452745">
                <a:off x="5883585" y="4196874"/>
                <a:ext cx="2366387" cy="677228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Freeform 95"/>
              <p:cNvSpPr/>
              <p:nvPr/>
            </p:nvSpPr>
            <p:spPr>
              <a:xfrm rot="452745">
                <a:off x="5716603" y="4553191"/>
                <a:ext cx="2366387" cy="533332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>
              <a:xfrm rot="452745">
                <a:off x="5526050" y="4760804"/>
                <a:ext cx="2366387" cy="469995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Freeform 98"/>
              <p:cNvSpPr/>
              <p:nvPr/>
            </p:nvSpPr>
            <p:spPr>
              <a:xfrm rot="452745">
                <a:off x="5333529" y="4947743"/>
                <a:ext cx="2366387" cy="438407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Freeform 99"/>
              <p:cNvSpPr/>
              <p:nvPr/>
            </p:nvSpPr>
            <p:spPr>
              <a:xfrm rot="452745">
                <a:off x="5110424" y="5179482"/>
                <a:ext cx="2366387" cy="429372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Freeform 100"/>
              <p:cNvSpPr/>
              <p:nvPr/>
            </p:nvSpPr>
            <p:spPr>
              <a:xfrm rot="452745">
                <a:off x="7553219" y="4381471"/>
                <a:ext cx="956000" cy="138264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Freeform 101"/>
              <p:cNvSpPr/>
              <p:nvPr/>
            </p:nvSpPr>
            <p:spPr>
              <a:xfrm rot="452745">
                <a:off x="5493564" y="3604145"/>
                <a:ext cx="954594" cy="160773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Freeform 102"/>
              <p:cNvSpPr/>
              <p:nvPr/>
            </p:nvSpPr>
            <p:spPr>
              <a:xfrm rot="452745">
                <a:off x="5733573" y="3852324"/>
                <a:ext cx="890793" cy="1502172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Freeform 103"/>
              <p:cNvSpPr/>
              <p:nvPr/>
            </p:nvSpPr>
            <p:spPr>
              <a:xfrm rot="452745">
                <a:off x="6058491" y="4182275"/>
                <a:ext cx="808578" cy="1387955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Freeform 104"/>
              <p:cNvSpPr/>
              <p:nvPr/>
            </p:nvSpPr>
            <p:spPr>
              <a:xfrm rot="452745">
                <a:off x="6406475" y="4447040"/>
                <a:ext cx="756667" cy="120522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266281 w 954594"/>
                  <a:gd name="connsiteY5" fmla="*/ 1266092 h 1607736"/>
                  <a:gd name="connsiteX6" fmla="*/ 115556 w 954594"/>
                  <a:gd name="connsiteY6" fmla="*/ 1416817 h 1607736"/>
                  <a:gd name="connsiteX7" fmla="*/ 0 w 954594"/>
                  <a:gd name="connsiteY7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266281 w 954594"/>
                  <a:gd name="connsiteY5" fmla="*/ 1266092 h 1607736"/>
                  <a:gd name="connsiteX6" fmla="*/ 115556 w 954594"/>
                  <a:gd name="connsiteY6" fmla="*/ 1416817 h 1607736"/>
                  <a:gd name="connsiteX7" fmla="*/ 0 w 954594"/>
                  <a:gd name="connsiteY7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15586 w 954594"/>
                  <a:gd name="connsiteY5" fmla="*/ 1175874 h 1607736"/>
                  <a:gd name="connsiteX6" fmla="*/ 115556 w 954594"/>
                  <a:gd name="connsiteY6" fmla="*/ 1416817 h 1607736"/>
                  <a:gd name="connsiteX7" fmla="*/ 0 w 954594"/>
                  <a:gd name="connsiteY7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315586 w 954594"/>
                  <a:gd name="connsiteY4" fmla="*/ 1175874 h 1607736"/>
                  <a:gd name="connsiteX5" fmla="*/ 115556 w 954594"/>
                  <a:gd name="connsiteY5" fmla="*/ 1416817 h 1607736"/>
                  <a:gd name="connsiteX6" fmla="*/ 0 w 954594"/>
                  <a:gd name="connsiteY6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315586 w 954594"/>
                  <a:gd name="connsiteY4" fmla="*/ 1175874 h 1607736"/>
                  <a:gd name="connsiteX5" fmla="*/ 115556 w 954594"/>
                  <a:gd name="connsiteY5" fmla="*/ 1416817 h 1607736"/>
                  <a:gd name="connsiteX6" fmla="*/ 0 w 954594"/>
                  <a:gd name="connsiteY6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54882" y="524112"/>
                      <a:pt x="602901" y="668215"/>
                    </a:cubicBezTo>
                    <a:cubicBezTo>
                      <a:pt x="550920" y="812318"/>
                      <a:pt x="396810" y="1051107"/>
                      <a:pt x="315586" y="1175874"/>
                    </a:cubicBezTo>
                    <a:cubicBezTo>
                      <a:pt x="183936" y="1352329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Freeform 105"/>
              <p:cNvSpPr/>
              <p:nvPr/>
            </p:nvSpPr>
            <p:spPr>
              <a:xfrm rot="452745">
                <a:off x="6676217" y="4378509"/>
                <a:ext cx="832876" cy="1237010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Freeform 106"/>
              <p:cNvSpPr/>
              <p:nvPr/>
            </p:nvSpPr>
            <p:spPr>
              <a:xfrm rot="452745">
                <a:off x="6929684" y="4300315"/>
                <a:ext cx="880303" cy="1336000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Freeform 107"/>
              <p:cNvSpPr/>
              <p:nvPr/>
            </p:nvSpPr>
            <p:spPr>
              <a:xfrm rot="452745">
                <a:off x="7200335" y="4293905"/>
                <a:ext cx="900963" cy="1341075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Freeform 108"/>
              <p:cNvSpPr/>
              <p:nvPr/>
            </p:nvSpPr>
            <p:spPr>
              <a:xfrm>
                <a:off x="6161761" y="3689385"/>
                <a:ext cx="2242159" cy="963030"/>
              </a:xfrm>
              <a:custGeom>
                <a:avLst/>
                <a:gdLst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756775 w 2242159"/>
                  <a:gd name="connsiteY8" fmla="*/ 842375 h 1045531"/>
                  <a:gd name="connsiteX9" fmla="*/ 1885167 w 2242159"/>
                  <a:gd name="connsiteY9" fmla="*/ 870559 h 1045531"/>
                  <a:gd name="connsiteX10" fmla="*/ 2242159 w 2242159"/>
                  <a:gd name="connsiteY10" fmla="*/ 948847 h 1045531"/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756775 w 2242159"/>
                  <a:gd name="connsiteY8" fmla="*/ 842375 h 1045531"/>
                  <a:gd name="connsiteX9" fmla="*/ 1885167 w 2242159"/>
                  <a:gd name="connsiteY9" fmla="*/ 870559 h 1045531"/>
                  <a:gd name="connsiteX10" fmla="*/ 2242159 w 2242159"/>
                  <a:gd name="connsiteY10" fmla="*/ 979853 h 1045531"/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885167 w 2242159"/>
                  <a:gd name="connsiteY8" fmla="*/ 870559 h 1045531"/>
                  <a:gd name="connsiteX9" fmla="*/ 2242159 w 2242159"/>
                  <a:gd name="connsiteY9" fmla="*/ 979853 h 1045531"/>
                  <a:gd name="connsiteX0" fmla="*/ 0 w 2242159"/>
                  <a:gd name="connsiteY0" fmla="*/ 0 h 1050149"/>
                  <a:gd name="connsiteX1" fmla="*/ 209811 w 2242159"/>
                  <a:gd name="connsiteY1" fmla="*/ 162838 h 1050149"/>
                  <a:gd name="connsiteX2" fmla="*/ 378912 w 2242159"/>
                  <a:gd name="connsiteY2" fmla="*/ 400833 h 1050149"/>
                  <a:gd name="connsiteX3" fmla="*/ 610643 w 2242159"/>
                  <a:gd name="connsiteY3" fmla="*/ 742167 h 1050149"/>
                  <a:gd name="connsiteX4" fmla="*/ 851770 w 2242159"/>
                  <a:gd name="connsiteY4" fmla="*/ 998951 h 1050149"/>
                  <a:gd name="connsiteX5" fmla="*/ 945715 w 2242159"/>
                  <a:gd name="connsiteY5" fmla="*/ 1039660 h 1050149"/>
                  <a:gd name="connsiteX6" fmla="*/ 1490597 w 2242159"/>
                  <a:gd name="connsiteY6" fmla="*/ 864296 h 1050149"/>
                  <a:gd name="connsiteX7" fmla="*/ 1885167 w 2242159"/>
                  <a:gd name="connsiteY7" fmla="*/ 870559 h 1050149"/>
                  <a:gd name="connsiteX8" fmla="*/ 2242159 w 2242159"/>
                  <a:gd name="connsiteY8" fmla="*/ 979853 h 1050149"/>
                  <a:gd name="connsiteX0" fmla="*/ 0 w 2242159"/>
                  <a:gd name="connsiteY0" fmla="*/ 0 h 1046083"/>
                  <a:gd name="connsiteX1" fmla="*/ 209811 w 2242159"/>
                  <a:gd name="connsiteY1" fmla="*/ 162838 h 1046083"/>
                  <a:gd name="connsiteX2" fmla="*/ 378912 w 2242159"/>
                  <a:gd name="connsiteY2" fmla="*/ 400833 h 1046083"/>
                  <a:gd name="connsiteX3" fmla="*/ 610643 w 2242159"/>
                  <a:gd name="connsiteY3" fmla="*/ 742167 h 1046083"/>
                  <a:gd name="connsiteX4" fmla="*/ 851770 w 2242159"/>
                  <a:gd name="connsiteY4" fmla="*/ 998951 h 1046083"/>
                  <a:gd name="connsiteX5" fmla="*/ 1021915 w 2242159"/>
                  <a:gd name="connsiteY5" fmla="*/ 1034493 h 1046083"/>
                  <a:gd name="connsiteX6" fmla="*/ 1490597 w 2242159"/>
                  <a:gd name="connsiteY6" fmla="*/ 864296 h 1046083"/>
                  <a:gd name="connsiteX7" fmla="*/ 1885167 w 2242159"/>
                  <a:gd name="connsiteY7" fmla="*/ 870559 h 1046083"/>
                  <a:gd name="connsiteX8" fmla="*/ 2242159 w 2242159"/>
                  <a:gd name="connsiteY8" fmla="*/ 979853 h 1046083"/>
                  <a:gd name="connsiteX0" fmla="*/ 0 w 2242159"/>
                  <a:gd name="connsiteY0" fmla="*/ 0 h 1044936"/>
                  <a:gd name="connsiteX1" fmla="*/ 209811 w 2242159"/>
                  <a:gd name="connsiteY1" fmla="*/ 162838 h 1044936"/>
                  <a:gd name="connsiteX2" fmla="*/ 378912 w 2242159"/>
                  <a:gd name="connsiteY2" fmla="*/ 400833 h 1044936"/>
                  <a:gd name="connsiteX3" fmla="*/ 610643 w 2242159"/>
                  <a:gd name="connsiteY3" fmla="*/ 742167 h 1044936"/>
                  <a:gd name="connsiteX4" fmla="*/ 851770 w 2242159"/>
                  <a:gd name="connsiteY4" fmla="*/ 998951 h 1044936"/>
                  <a:gd name="connsiteX5" fmla="*/ 1021915 w 2242159"/>
                  <a:gd name="connsiteY5" fmla="*/ 1034493 h 1044936"/>
                  <a:gd name="connsiteX6" fmla="*/ 1504885 w 2242159"/>
                  <a:gd name="connsiteY6" fmla="*/ 879798 h 1044936"/>
                  <a:gd name="connsiteX7" fmla="*/ 1885167 w 2242159"/>
                  <a:gd name="connsiteY7" fmla="*/ 870559 h 1044936"/>
                  <a:gd name="connsiteX8" fmla="*/ 2242159 w 2242159"/>
                  <a:gd name="connsiteY8" fmla="*/ 979853 h 1044936"/>
                  <a:gd name="connsiteX0" fmla="*/ 0 w 2242159"/>
                  <a:gd name="connsiteY0" fmla="*/ 0 h 1044936"/>
                  <a:gd name="connsiteX1" fmla="*/ 209811 w 2242159"/>
                  <a:gd name="connsiteY1" fmla="*/ 162838 h 1044936"/>
                  <a:gd name="connsiteX2" fmla="*/ 378912 w 2242159"/>
                  <a:gd name="connsiteY2" fmla="*/ 400833 h 1044936"/>
                  <a:gd name="connsiteX3" fmla="*/ 610643 w 2242159"/>
                  <a:gd name="connsiteY3" fmla="*/ 742167 h 1044936"/>
                  <a:gd name="connsiteX4" fmla="*/ 851770 w 2242159"/>
                  <a:gd name="connsiteY4" fmla="*/ 998951 h 1044936"/>
                  <a:gd name="connsiteX5" fmla="*/ 1021915 w 2242159"/>
                  <a:gd name="connsiteY5" fmla="*/ 1034493 h 1044936"/>
                  <a:gd name="connsiteX6" fmla="*/ 1504885 w 2242159"/>
                  <a:gd name="connsiteY6" fmla="*/ 879798 h 1044936"/>
                  <a:gd name="connsiteX7" fmla="*/ 1899454 w 2242159"/>
                  <a:gd name="connsiteY7" fmla="*/ 891229 h 1044936"/>
                  <a:gd name="connsiteX8" fmla="*/ 2242159 w 2242159"/>
                  <a:gd name="connsiteY8" fmla="*/ 979853 h 1044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242159" h="1044936">
                    <a:moveTo>
                      <a:pt x="0" y="0"/>
                    </a:moveTo>
                    <a:cubicBezTo>
                      <a:pt x="73329" y="48016"/>
                      <a:pt x="146659" y="96033"/>
                      <a:pt x="209811" y="162838"/>
                    </a:cubicBezTo>
                    <a:cubicBezTo>
                      <a:pt x="272963" y="229643"/>
                      <a:pt x="312107" y="304278"/>
                      <a:pt x="378912" y="400833"/>
                    </a:cubicBezTo>
                    <a:cubicBezTo>
                      <a:pt x="445717" y="497388"/>
                      <a:pt x="531833" y="642481"/>
                      <a:pt x="610643" y="742167"/>
                    </a:cubicBezTo>
                    <a:cubicBezTo>
                      <a:pt x="689453" y="841853"/>
                      <a:pt x="783225" y="950230"/>
                      <a:pt x="851770" y="998951"/>
                    </a:cubicBezTo>
                    <a:cubicBezTo>
                      <a:pt x="920315" y="1047672"/>
                      <a:pt x="913063" y="1054352"/>
                      <a:pt x="1021915" y="1034493"/>
                    </a:cubicBezTo>
                    <a:cubicBezTo>
                      <a:pt x="1130767" y="1014634"/>
                      <a:pt x="1358629" y="903675"/>
                      <a:pt x="1504885" y="879798"/>
                    </a:cubicBezTo>
                    <a:cubicBezTo>
                      <a:pt x="1651142" y="855921"/>
                      <a:pt x="1774194" y="871969"/>
                      <a:pt x="1899454" y="891229"/>
                    </a:cubicBezTo>
                    <a:cubicBezTo>
                      <a:pt x="2018451" y="917325"/>
                      <a:pt x="2123162" y="953757"/>
                      <a:pt x="2242159" y="979853"/>
                    </a:cubicBezTo>
                  </a:path>
                </a:pathLst>
              </a:custGeom>
              <a:noFill/>
              <a:ln w="381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Freeform 109"/>
              <p:cNvSpPr/>
              <p:nvPr/>
            </p:nvSpPr>
            <p:spPr>
              <a:xfrm>
                <a:off x="5561689" y="4545126"/>
                <a:ext cx="2374803" cy="702150"/>
              </a:xfrm>
              <a:custGeom>
                <a:avLst/>
                <a:gdLst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756775 w 2242159"/>
                  <a:gd name="connsiteY8" fmla="*/ 842375 h 1045531"/>
                  <a:gd name="connsiteX9" fmla="*/ 1885167 w 2242159"/>
                  <a:gd name="connsiteY9" fmla="*/ 870559 h 1045531"/>
                  <a:gd name="connsiteX10" fmla="*/ 2242159 w 2242159"/>
                  <a:gd name="connsiteY10" fmla="*/ 948847 h 1045531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490597 w 2206755"/>
                  <a:gd name="connsiteY7" fmla="*/ 864296 h 1097764"/>
                  <a:gd name="connsiteX8" fmla="*/ 1756775 w 2206755"/>
                  <a:gd name="connsiteY8" fmla="*/ 842375 h 1097764"/>
                  <a:gd name="connsiteX9" fmla="*/ 1885167 w 2206755"/>
                  <a:gd name="connsiteY9" fmla="*/ 870559 h 1097764"/>
                  <a:gd name="connsiteX10" fmla="*/ 2206755 w 2206755"/>
                  <a:gd name="connsiteY10" fmla="*/ 1097764 h 1097764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490597 w 2206755"/>
                  <a:gd name="connsiteY7" fmla="*/ 864296 h 1097764"/>
                  <a:gd name="connsiteX8" fmla="*/ 1756775 w 2206755"/>
                  <a:gd name="connsiteY8" fmla="*/ 842375 h 1097764"/>
                  <a:gd name="connsiteX9" fmla="*/ 2206755 w 2206755"/>
                  <a:gd name="connsiteY9" fmla="*/ 1097764 h 1097764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490597 w 2206755"/>
                  <a:gd name="connsiteY7" fmla="*/ 864296 h 1097764"/>
                  <a:gd name="connsiteX8" fmla="*/ 2206755 w 2206755"/>
                  <a:gd name="connsiteY8" fmla="*/ 1097764 h 1097764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610085 w 2206755"/>
                  <a:gd name="connsiteY7" fmla="*/ 886635 h 1097764"/>
                  <a:gd name="connsiteX8" fmla="*/ 2206755 w 2206755"/>
                  <a:gd name="connsiteY8" fmla="*/ 1097764 h 1097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206755" h="1097764">
                    <a:moveTo>
                      <a:pt x="0" y="0"/>
                    </a:moveTo>
                    <a:cubicBezTo>
                      <a:pt x="73329" y="48016"/>
                      <a:pt x="146659" y="96033"/>
                      <a:pt x="209811" y="162838"/>
                    </a:cubicBezTo>
                    <a:cubicBezTo>
                      <a:pt x="272963" y="229643"/>
                      <a:pt x="312107" y="304278"/>
                      <a:pt x="378912" y="400833"/>
                    </a:cubicBezTo>
                    <a:cubicBezTo>
                      <a:pt x="445717" y="497388"/>
                      <a:pt x="531833" y="642481"/>
                      <a:pt x="610643" y="742167"/>
                    </a:cubicBezTo>
                    <a:cubicBezTo>
                      <a:pt x="689453" y="841853"/>
                      <a:pt x="795925" y="949369"/>
                      <a:pt x="851770" y="998951"/>
                    </a:cubicBezTo>
                    <a:cubicBezTo>
                      <a:pt x="907615" y="1048533"/>
                      <a:pt x="884129" y="1051664"/>
                      <a:pt x="945715" y="1039660"/>
                    </a:cubicBezTo>
                    <a:cubicBezTo>
                      <a:pt x="1007301" y="1027656"/>
                      <a:pt x="1110559" y="952430"/>
                      <a:pt x="1221287" y="926926"/>
                    </a:cubicBezTo>
                    <a:cubicBezTo>
                      <a:pt x="1332015" y="901422"/>
                      <a:pt x="1445840" y="858162"/>
                      <a:pt x="1610085" y="886635"/>
                    </a:cubicBezTo>
                    <a:cubicBezTo>
                      <a:pt x="1774330" y="915108"/>
                      <a:pt x="2057556" y="1049125"/>
                      <a:pt x="2206755" y="1097764"/>
                    </a:cubicBezTo>
                  </a:path>
                </a:pathLst>
              </a:custGeom>
              <a:noFill/>
              <a:ln w="381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82698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27"/>
          <p:cNvSpPr/>
          <p:nvPr/>
        </p:nvSpPr>
        <p:spPr>
          <a:xfrm>
            <a:off x="2321712" y="5093125"/>
            <a:ext cx="669307" cy="273978"/>
          </a:xfrm>
          <a:custGeom>
            <a:avLst/>
            <a:gdLst>
              <a:gd name="connsiteX0" fmla="*/ 230135 w 254682"/>
              <a:gd name="connsiteY0" fmla="*/ 128875 h 245476"/>
              <a:gd name="connsiteX1" fmla="*/ 245477 w 254682"/>
              <a:gd name="connsiteY1" fmla="*/ 27616 h 245476"/>
              <a:gd name="connsiteX2" fmla="*/ 113533 w 254682"/>
              <a:gd name="connsiteY2" fmla="*/ 0 h 245476"/>
              <a:gd name="connsiteX3" fmla="*/ 0 w 254682"/>
              <a:gd name="connsiteY3" fmla="*/ 64438 h 245476"/>
              <a:gd name="connsiteX4" fmla="*/ 6137 w 254682"/>
              <a:gd name="connsiteY4" fmla="*/ 211723 h 245476"/>
              <a:gd name="connsiteX5" fmla="*/ 144218 w 254682"/>
              <a:gd name="connsiteY5" fmla="*/ 245476 h 245476"/>
              <a:gd name="connsiteX6" fmla="*/ 254682 w 254682"/>
              <a:gd name="connsiteY6" fmla="*/ 208655 h 245476"/>
              <a:gd name="connsiteX7" fmla="*/ 230135 w 254682"/>
              <a:gd name="connsiteY7" fmla="*/ 128875 h 245476"/>
              <a:gd name="connsiteX0" fmla="*/ 248278 w 272825"/>
              <a:gd name="connsiteY0" fmla="*/ 128875 h 245476"/>
              <a:gd name="connsiteX1" fmla="*/ 263620 w 272825"/>
              <a:gd name="connsiteY1" fmla="*/ 27616 h 245476"/>
              <a:gd name="connsiteX2" fmla="*/ 131676 w 272825"/>
              <a:gd name="connsiteY2" fmla="*/ 0 h 245476"/>
              <a:gd name="connsiteX3" fmla="*/ 0 w 272825"/>
              <a:gd name="connsiteY3" fmla="*/ 60810 h 245476"/>
              <a:gd name="connsiteX4" fmla="*/ 24280 w 272825"/>
              <a:gd name="connsiteY4" fmla="*/ 211723 h 245476"/>
              <a:gd name="connsiteX5" fmla="*/ 162361 w 272825"/>
              <a:gd name="connsiteY5" fmla="*/ 245476 h 245476"/>
              <a:gd name="connsiteX6" fmla="*/ 272825 w 272825"/>
              <a:gd name="connsiteY6" fmla="*/ 208655 h 245476"/>
              <a:gd name="connsiteX7" fmla="*/ 248278 w 272825"/>
              <a:gd name="connsiteY7" fmla="*/ 128875 h 245476"/>
              <a:gd name="connsiteX0" fmla="*/ 248278 w 272825"/>
              <a:gd name="connsiteY0" fmla="*/ 128875 h 245476"/>
              <a:gd name="connsiteX1" fmla="*/ 263620 w 272825"/>
              <a:gd name="connsiteY1" fmla="*/ 27616 h 245476"/>
              <a:gd name="connsiteX2" fmla="*/ 131676 w 272825"/>
              <a:gd name="connsiteY2" fmla="*/ 0 h 245476"/>
              <a:gd name="connsiteX3" fmla="*/ 0 w 272825"/>
              <a:gd name="connsiteY3" fmla="*/ 60810 h 245476"/>
              <a:gd name="connsiteX4" fmla="*/ 13394 w 272825"/>
              <a:gd name="connsiteY4" fmla="*/ 226238 h 245476"/>
              <a:gd name="connsiteX5" fmla="*/ 162361 w 272825"/>
              <a:gd name="connsiteY5" fmla="*/ 245476 h 245476"/>
              <a:gd name="connsiteX6" fmla="*/ 272825 w 272825"/>
              <a:gd name="connsiteY6" fmla="*/ 208655 h 245476"/>
              <a:gd name="connsiteX7" fmla="*/ 248278 w 272825"/>
              <a:gd name="connsiteY7" fmla="*/ 128875 h 245476"/>
              <a:gd name="connsiteX0" fmla="*/ 248278 w 272825"/>
              <a:gd name="connsiteY0" fmla="*/ 128875 h 270876"/>
              <a:gd name="connsiteX1" fmla="*/ 263620 w 272825"/>
              <a:gd name="connsiteY1" fmla="*/ 27616 h 270876"/>
              <a:gd name="connsiteX2" fmla="*/ 131676 w 272825"/>
              <a:gd name="connsiteY2" fmla="*/ 0 h 270876"/>
              <a:gd name="connsiteX3" fmla="*/ 0 w 272825"/>
              <a:gd name="connsiteY3" fmla="*/ 60810 h 270876"/>
              <a:gd name="connsiteX4" fmla="*/ 13394 w 272825"/>
              <a:gd name="connsiteY4" fmla="*/ 226238 h 270876"/>
              <a:gd name="connsiteX5" fmla="*/ 162361 w 272825"/>
              <a:gd name="connsiteY5" fmla="*/ 270876 h 270876"/>
              <a:gd name="connsiteX6" fmla="*/ 272825 w 272825"/>
              <a:gd name="connsiteY6" fmla="*/ 208655 h 270876"/>
              <a:gd name="connsiteX7" fmla="*/ 248278 w 272825"/>
              <a:gd name="connsiteY7" fmla="*/ 128875 h 270876"/>
              <a:gd name="connsiteX0" fmla="*/ 248278 w 272825"/>
              <a:gd name="connsiteY0" fmla="*/ 128875 h 270876"/>
              <a:gd name="connsiteX1" fmla="*/ 263620 w 272825"/>
              <a:gd name="connsiteY1" fmla="*/ 27616 h 270876"/>
              <a:gd name="connsiteX2" fmla="*/ 131676 w 272825"/>
              <a:gd name="connsiteY2" fmla="*/ 0 h 270876"/>
              <a:gd name="connsiteX3" fmla="*/ 0 w 272825"/>
              <a:gd name="connsiteY3" fmla="*/ 60810 h 270876"/>
              <a:gd name="connsiteX4" fmla="*/ 13394 w 272825"/>
              <a:gd name="connsiteY4" fmla="*/ 226238 h 270876"/>
              <a:gd name="connsiteX5" fmla="*/ 162361 w 272825"/>
              <a:gd name="connsiteY5" fmla="*/ 270876 h 270876"/>
              <a:gd name="connsiteX6" fmla="*/ 272825 w 272825"/>
              <a:gd name="connsiteY6" fmla="*/ 215799 h 270876"/>
              <a:gd name="connsiteX7" fmla="*/ 248278 w 272825"/>
              <a:gd name="connsiteY7" fmla="*/ 128875 h 270876"/>
              <a:gd name="connsiteX0" fmla="*/ 248278 w 272825"/>
              <a:gd name="connsiteY0" fmla="*/ 128875 h 270876"/>
              <a:gd name="connsiteX1" fmla="*/ 254095 w 272825"/>
              <a:gd name="connsiteY1" fmla="*/ 18091 h 270876"/>
              <a:gd name="connsiteX2" fmla="*/ 131676 w 272825"/>
              <a:gd name="connsiteY2" fmla="*/ 0 h 270876"/>
              <a:gd name="connsiteX3" fmla="*/ 0 w 272825"/>
              <a:gd name="connsiteY3" fmla="*/ 60810 h 270876"/>
              <a:gd name="connsiteX4" fmla="*/ 13394 w 272825"/>
              <a:gd name="connsiteY4" fmla="*/ 226238 h 270876"/>
              <a:gd name="connsiteX5" fmla="*/ 162361 w 272825"/>
              <a:gd name="connsiteY5" fmla="*/ 270876 h 270876"/>
              <a:gd name="connsiteX6" fmla="*/ 272825 w 272825"/>
              <a:gd name="connsiteY6" fmla="*/ 215799 h 270876"/>
              <a:gd name="connsiteX7" fmla="*/ 248278 w 272825"/>
              <a:gd name="connsiteY7" fmla="*/ 128875 h 270876"/>
              <a:gd name="connsiteX0" fmla="*/ 241135 w 272825"/>
              <a:gd name="connsiteY0" fmla="*/ 112206 h 270876"/>
              <a:gd name="connsiteX1" fmla="*/ 254095 w 272825"/>
              <a:gd name="connsiteY1" fmla="*/ 18091 h 270876"/>
              <a:gd name="connsiteX2" fmla="*/ 131676 w 272825"/>
              <a:gd name="connsiteY2" fmla="*/ 0 h 270876"/>
              <a:gd name="connsiteX3" fmla="*/ 0 w 272825"/>
              <a:gd name="connsiteY3" fmla="*/ 60810 h 270876"/>
              <a:gd name="connsiteX4" fmla="*/ 13394 w 272825"/>
              <a:gd name="connsiteY4" fmla="*/ 226238 h 270876"/>
              <a:gd name="connsiteX5" fmla="*/ 162361 w 272825"/>
              <a:gd name="connsiteY5" fmla="*/ 270876 h 270876"/>
              <a:gd name="connsiteX6" fmla="*/ 272825 w 272825"/>
              <a:gd name="connsiteY6" fmla="*/ 215799 h 270876"/>
              <a:gd name="connsiteX7" fmla="*/ 241135 w 272825"/>
              <a:gd name="connsiteY7" fmla="*/ 112206 h 270876"/>
              <a:gd name="connsiteX0" fmla="*/ 241135 w 265682"/>
              <a:gd name="connsiteY0" fmla="*/ 112206 h 270876"/>
              <a:gd name="connsiteX1" fmla="*/ 254095 w 265682"/>
              <a:gd name="connsiteY1" fmla="*/ 18091 h 270876"/>
              <a:gd name="connsiteX2" fmla="*/ 131676 w 265682"/>
              <a:gd name="connsiteY2" fmla="*/ 0 h 270876"/>
              <a:gd name="connsiteX3" fmla="*/ 0 w 265682"/>
              <a:gd name="connsiteY3" fmla="*/ 60810 h 270876"/>
              <a:gd name="connsiteX4" fmla="*/ 13394 w 265682"/>
              <a:gd name="connsiteY4" fmla="*/ 226238 h 270876"/>
              <a:gd name="connsiteX5" fmla="*/ 162361 w 265682"/>
              <a:gd name="connsiteY5" fmla="*/ 270876 h 270876"/>
              <a:gd name="connsiteX6" fmla="*/ 265682 w 265682"/>
              <a:gd name="connsiteY6" fmla="*/ 180080 h 270876"/>
              <a:gd name="connsiteX7" fmla="*/ 241135 w 265682"/>
              <a:gd name="connsiteY7" fmla="*/ 112206 h 270876"/>
              <a:gd name="connsiteX0" fmla="*/ 241135 w 265682"/>
              <a:gd name="connsiteY0" fmla="*/ 112206 h 268494"/>
              <a:gd name="connsiteX1" fmla="*/ 254095 w 265682"/>
              <a:gd name="connsiteY1" fmla="*/ 18091 h 268494"/>
              <a:gd name="connsiteX2" fmla="*/ 131676 w 265682"/>
              <a:gd name="connsiteY2" fmla="*/ 0 h 268494"/>
              <a:gd name="connsiteX3" fmla="*/ 0 w 265682"/>
              <a:gd name="connsiteY3" fmla="*/ 60810 h 268494"/>
              <a:gd name="connsiteX4" fmla="*/ 13394 w 265682"/>
              <a:gd name="connsiteY4" fmla="*/ 226238 h 268494"/>
              <a:gd name="connsiteX5" fmla="*/ 205224 w 265682"/>
              <a:gd name="connsiteY5" fmla="*/ 268494 h 268494"/>
              <a:gd name="connsiteX6" fmla="*/ 265682 w 265682"/>
              <a:gd name="connsiteY6" fmla="*/ 180080 h 268494"/>
              <a:gd name="connsiteX7" fmla="*/ 241135 w 265682"/>
              <a:gd name="connsiteY7" fmla="*/ 112206 h 268494"/>
              <a:gd name="connsiteX0" fmla="*/ 241135 w 265682"/>
              <a:gd name="connsiteY0" fmla="*/ 112206 h 268494"/>
              <a:gd name="connsiteX1" fmla="*/ 254095 w 265682"/>
              <a:gd name="connsiteY1" fmla="*/ 18091 h 268494"/>
              <a:gd name="connsiteX2" fmla="*/ 131676 w 265682"/>
              <a:gd name="connsiteY2" fmla="*/ 0 h 268494"/>
              <a:gd name="connsiteX3" fmla="*/ 0 w 265682"/>
              <a:gd name="connsiteY3" fmla="*/ 60810 h 268494"/>
              <a:gd name="connsiteX4" fmla="*/ 1488 w 265682"/>
              <a:gd name="connsiteY4" fmla="*/ 200044 h 268494"/>
              <a:gd name="connsiteX5" fmla="*/ 205224 w 265682"/>
              <a:gd name="connsiteY5" fmla="*/ 268494 h 268494"/>
              <a:gd name="connsiteX6" fmla="*/ 265682 w 265682"/>
              <a:gd name="connsiteY6" fmla="*/ 180080 h 268494"/>
              <a:gd name="connsiteX7" fmla="*/ 241135 w 265682"/>
              <a:gd name="connsiteY7" fmla="*/ 112206 h 268494"/>
              <a:gd name="connsiteX0" fmla="*/ 241135 w 265682"/>
              <a:gd name="connsiteY0" fmla="*/ 112206 h 268494"/>
              <a:gd name="connsiteX1" fmla="*/ 254095 w 265682"/>
              <a:gd name="connsiteY1" fmla="*/ 18091 h 268494"/>
              <a:gd name="connsiteX2" fmla="*/ 131676 w 265682"/>
              <a:gd name="connsiteY2" fmla="*/ 0 h 268494"/>
              <a:gd name="connsiteX3" fmla="*/ 0 w 265682"/>
              <a:gd name="connsiteY3" fmla="*/ 60810 h 268494"/>
              <a:gd name="connsiteX4" fmla="*/ 1488 w 265682"/>
              <a:gd name="connsiteY4" fmla="*/ 200044 h 268494"/>
              <a:gd name="connsiteX5" fmla="*/ 71444 w 265682"/>
              <a:gd name="connsiteY5" fmla="*/ 262560 h 268494"/>
              <a:gd name="connsiteX6" fmla="*/ 205224 w 265682"/>
              <a:gd name="connsiteY6" fmla="*/ 268494 h 268494"/>
              <a:gd name="connsiteX7" fmla="*/ 265682 w 265682"/>
              <a:gd name="connsiteY7" fmla="*/ 180080 h 268494"/>
              <a:gd name="connsiteX8" fmla="*/ 241135 w 265682"/>
              <a:gd name="connsiteY8" fmla="*/ 112206 h 268494"/>
              <a:gd name="connsiteX0" fmla="*/ 241135 w 265682"/>
              <a:gd name="connsiteY0" fmla="*/ 112206 h 268494"/>
              <a:gd name="connsiteX1" fmla="*/ 254095 w 265682"/>
              <a:gd name="connsiteY1" fmla="*/ 18091 h 268494"/>
              <a:gd name="connsiteX2" fmla="*/ 131676 w 265682"/>
              <a:gd name="connsiteY2" fmla="*/ 0 h 268494"/>
              <a:gd name="connsiteX3" fmla="*/ 0 w 265682"/>
              <a:gd name="connsiteY3" fmla="*/ 60810 h 268494"/>
              <a:gd name="connsiteX4" fmla="*/ 1488 w 265682"/>
              <a:gd name="connsiteY4" fmla="*/ 200044 h 268494"/>
              <a:gd name="connsiteX5" fmla="*/ 71444 w 265682"/>
              <a:gd name="connsiteY5" fmla="*/ 262560 h 268494"/>
              <a:gd name="connsiteX6" fmla="*/ 205224 w 265682"/>
              <a:gd name="connsiteY6" fmla="*/ 268494 h 268494"/>
              <a:gd name="connsiteX7" fmla="*/ 265682 w 265682"/>
              <a:gd name="connsiteY7" fmla="*/ 180080 h 268494"/>
              <a:gd name="connsiteX8" fmla="*/ 241135 w 265682"/>
              <a:gd name="connsiteY8" fmla="*/ 112206 h 268494"/>
              <a:gd name="connsiteX0" fmla="*/ 241135 w 265682"/>
              <a:gd name="connsiteY0" fmla="*/ 112206 h 268494"/>
              <a:gd name="connsiteX1" fmla="*/ 254095 w 265682"/>
              <a:gd name="connsiteY1" fmla="*/ 18091 h 268494"/>
              <a:gd name="connsiteX2" fmla="*/ 131676 w 265682"/>
              <a:gd name="connsiteY2" fmla="*/ 0 h 268494"/>
              <a:gd name="connsiteX3" fmla="*/ 0 w 265682"/>
              <a:gd name="connsiteY3" fmla="*/ 60810 h 268494"/>
              <a:gd name="connsiteX4" fmla="*/ 1488 w 265682"/>
              <a:gd name="connsiteY4" fmla="*/ 200044 h 268494"/>
              <a:gd name="connsiteX5" fmla="*/ 71444 w 265682"/>
              <a:gd name="connsiteY5" fmla="*/ 262560 h 268494"/>
              <a:gd name="connsiteX6" fmla="*/ 205224 w 265682"/>
              <a:gd name="connsiteY6" fmla="*/ 268494 h 268494"/>
              <a:gd name="connsiteX7" fmla="*/ 265682 w 265682"/>
              <a:gd name="connsiteY7" fmla="*/ 180080 h 268494"/>
              <a:gd name="connsiteX8" fmla="*/ 241135 w 265682"/>
              <a:gd name="connsiteY8" fmla="*/ 112206 h 268494"/>
              <a:gd name="connsiteX0" fmla="*/ 241135 w 265682"/>
              <a:gd name="connsiteY0" fmla="*/ 112206 h 268494"/>
              <a:gd name="connsiteX1" fmla="*/ 254095 w 265682"/>
              <a:gd name="connsiteY1" fmla="*/ 18091 h 268494"/>
              <a:gd name="connsiteX2" fmla="*/ 131676 w 265682"/>
              <a:gd name="connsiteY2" fmla="*/ 0 h 268494"/>
              <a:gd name="connsiteX3" fmla="*/ 0 w 265682"/>
              <a:gd name="connsiteY3" fmla="*/ 60810 h 268494"/>
              <a:gd name="connsiteX4" fmla="*/ 1488 w 265682"/>
              <a:gd name="connsiteY4" fmla="*/ 200044 h 268494"/>
              <a:gd name="connsiteX5" fmla="*/ 71444 w 265682"/>
              <a:gd name="connsiteY5" fmla="*/ 262560 h 268494"/>
              <a:gd name="connsiteX6" fmla="*/ 205224 w 265682"/>
              <a:gd name="connsiteY6" fmla="*/ 268494 h 268494"/>
              <a:gd name="connsiteX7" fmla="*/ 265682 w 265682"/>
              <a:gd name="connsiteY7" fmla="*/ 180080 h 268494"/>
              <a:gd name="connsiteX8" fmla="*/ 241135 w 265682"/>
              <a:gd name="connsiteY8" fmla="*/ 112206 h 268494"/>
              <a:gd name="connsiteX0" fmla="*/ 241135 w 633156"/>
              <a:gd name="connsiteY0" fmla="*/ 127366 h 283654"/>
              <a:gd name="connsiteX1" fmla="*/ 633156 w 633156"/>
              <a:gd name="connsiteY1" fmla="*/ 0 h 283654"/>
              <a:gd name="connsiteX2" fmla="*/ 131676 w 633156"/>
              <a:gd name="connsiteY2" fmla="*/ 15160 h 283654"/>
              <a:gd name="connsiteX3" fmla="*/ 0 w 633156"/>
              <a:gd name="connsiteY3" fmla="*/ 75970 h 283654"/>
              <a:gd name="connsiteX4" fmla="*/ 1488 w 633156"/>
              <a:gd name="connsiteY4" fmla="*/ 215204 h 283654"/>
              <a:gd name="connsiteX5" fmla="*/ 71444 w 633156"/>
              <a:gd name="connsiteY5" fmla="*/ 277720 h 283654"/>
              <a:gd name="connsiteX6" fmla="*/ 205224 w 633156"/>
              <a:gd name="connsiteY6" fmla="*/ 283654 h 283654"/>
              <a:gd name="connsiteX7" fmla="*/ 265682 w 633156"/>
              <a:gd name="connsiteY7" fmla="*/ 195240 h 283654"/>
              <a:gd name="connsiteX8" fmla="*/ 241135 w 633156"/>
              <a:gd name="connsiteY8" fmla="*/ 127366 h 283654"/>
              <a:gd name="connsiteX0" fmla="*/ 241135 w 638092"/>
              <a:gd name="connsiteY0" fmla="*/ 127366 h 283654"/>
              <a:gd name="connsiteX1" fmla="*/ 633156 w 638092"/>
              <a:gd name="connsiteY1" fmla="*/ 0 h 283654"/>
              <a:gd name="connsiteX2" fmla="*/ 131676 w 638092"/>
              <a:gd name="connsiteY2" fmla="*/ 15160 h 283654"/>
              <a:gd name="connsiteX3" fmla="*/ 0 w 638092"/>
              <a:gd name="connsiteY3" fmla="*/ 75970 h 283654"/>
              <a:gd name="connsiteX4" fmla="*/ 1488 w 638092"/>
              <a:gd name="connsiteY4" fmla="*/ 215204 h 283654"/>
              <a:gd name="connsiteX5" fmla="*/ 71444 w 638092"/>
              <a:gd name="connsiteY5" fmla="*/ 277720 h 283654"/>
              <a:gd name="connsiteX6" fmla="*/ 205224 w 638092"/>
              <a:gd name="connsiteY6" fmla="*/ 283654 h 283654"/>
              <a:gd name="connsiteX7" fmla="*/ 638092 w 638092"/>
              <a:gd name="connsiteY7" fmla="*/ 281692 h 283654"/>
              <a:gd name="connsiteX8" fmla="*/ 241135 w 638092"/>
              <a:gd name="connsiteY8" fmla="*/ 127366 h 283654"/>
              <a:gd name="connsiteX0" fmla="*/ 657212 w 657212"/>
              <a:gd name="connsiteY0" fmla="*/ 127366 h 283654"/>
              <a:gd name="connsiteX1" fmla="*/ 633156 w 657212"/>
              <a:gd name="connsiteY1" fmla="*/ 0 h 283654"/>
              <a:gd name="connsiteX2" fmla="*/ 131676 w 657212"/>
              <a:gd name="connsiteY2" fmla="*/ 15160 h 283654"/>
              <a:gd name="connsiteX3" fmla="*/ 0 w 657212"/>
              <a:gd name="connsiteY3" fmla="*/ 75970 h 283654"/>
              <a:gd name="connsiteX4" fmla="*/ 1488 w 657212"/>
              <a:gd name="connsiteY4" fmla="*/ 215204 h 283654"/>
              <a:gd name="connsiteX5" fmla="*/ 71444 w 657212"/>
              <a:gd name="connsiteY5" fmla="*/ 277720 h 283654"/>
              <a:gd name="connsiteX6" fmla="*/ 205224 w 657212"/>
              <a:gd name="connsiteY6" fmla="*/ 283654 h 283654"/>
              <a:gd name="connsiteX7" fmla="*/ 638092 w 657212"/>
              <a:gd name="connsiteY7" fmla="*/ 281692 h 283654"/>
              <a:gd name="connsiteX8" fmla="*/ 657212 w 657212"/>
              <a:gd name="connsiteY8" fmla="*/ 127366 h 283654"/>
              <a:gd name="connsiteX0" fmla="*/ 657212 w 657212"/>
              <a:gd name="connsiteY0" fmla="*/ 117690 h 273978"/>
              <a:gd name="connsiteX1" fmla="*/ 596870 w 657212"/>
              <a:gd name="connsiteY1" fmla="*/ 0 h 273978"/>
              <a:gd name="connsiteX2" fmla="*/ 131676 w 657212"/>
              <a:gd name="connsiteY2" fmla="*/ 5484 h 273978"/>
              <a:gd name="connsiteX3" fmla="*/ 0 w 657212"/>
              <a:gd name="connsiteY3" fmla="*/ 66294 h 273978"/>
              <a:gd name="connsiteX4" fmla="*/ 1488 w 657212"/>
              <a:gd name="connsiteY4" fmla="*/ 205528 h 273978"/>
              <a:gd name="connsiteX5" fmla="*/ 71444 w 657212"/>
              <a:gd name="connsiteY5" fmla="*/ 268044 h 273978"/>
              <a:gd name="connsiteX6" fmla="*/ 205224 w 657212"/>
              <a:gd name="connsiteY6" fmla="*/ 273978 h 273978"/>
              <a:gd name="connsiteX7" fmla="*/ 638092 w 657212"/>
              <a:gd name="connsiteY7" fmla="*/ 272016 h 273978"/>
              <a:gd name="connsiteX8" fmla="*/ 657212 w 657212"/>
              <a:gd name="connsiteY8" fmla="*/ 117690 h 273978"/>
              <a:gd name="connsiteX0" fmla="*/ 657212 w 657212"/>
              <a:gd name="connsiteY0" fmla="*/ 117690 h 273978"/>
              <a:gd name="connsiteX1" fmla="*/ 596870 w 657212"/>
              <a:gd name="connsiteY1" fmla="*/ 0 h 273978"/>
              <a:gd name="connsiteX2" fmla="*/ 131676 w 657212"/>
              <a:gd name="connsiteY2" fmla="*/ 5484 h 273978"/>
              <a:gd name="connsiteX3" fmla="*/ 0 w 657212"/>
              <a:gd name="connsiteY3" fmla="*/ 66294 h 273978"/>
              <a:gd name="connsiteX4" fmla="*/ 1488 w 657212"/>
              <a:gd name="connsiteY4" fmla="*/ 205528 h 273978"/>
              <a:gd name="connsiteX5" fmla="*/ 71444 w 657212"/>
              <a:gd name="connsiteY5" fmla="*/ 268044 h 273978"/>
              <a:gd name="connsiteX6" fmla="*/ 205224 w 657212"/>
              <a:gd name="connsiteY6" fmla="*/ 273978 h 273978"/>
              <a:gd name="connsiteX7" fmla="*/ 613902 w 657212"/>
              <a:gd name="connsiteY7" fmla="*/ 252663 h 273978"/>
              <a:gd name="connsiteX8" fmla="*/ 657212 w 657212"/>
              <a:gd name="connsiteY8" fmla="*/ 117690 h 273978"/>
              <a:gd name="connsiteX0" fmla="*/ 669307 w 669307"/>
              <a:gd name="connsiteY0" fmla="*/ 115271 h 273978"/>
              <a:gd name="connsiteX1" fmla="*/ 596870 w 669307"/>
              <a:gd name="connsiteY1" fmla="*/ 0 h 273978"/>
              <a:gd name="connsiteX2" fmla="*/ 131676 w 669307"/>
              <a:gd name="connsiteY2" fmla="*/ 5484 h 273978"/>
              <a:gd name="connsiteX3" fmla="*/ 0 w 669307"/>
              <a:gd name="connsiteY3" fmla="*/ 66294 h 273978"/>
              <a:gd name="connsiteX4" fmla="*/ 1488 w 669307"/>
              <a:gd name="connsiteY4" fmla="*/ 205528 h 273978"/>
              <a:gd name="connsiteX5" fmla="*/ 71444 w 669307"/>
              <a:gd name="connsiteY5" fmla="*/ 268044 h 273978"/>
              <a:gd name="connsiteX6" fmla="*/ 205224 w 669307"/>
              <a:gd name="connsiteY6" fmla="*/ 273978 h 273978"/>
              <a:gd name="connsiteX7" fmla="*/ 613902 w 669307"/>
              <a:gd name="connsiteY7" fmla="*/ 252663 h 273978"/>
              <a:gd name="connsiteX8" fmla="*/ 669307 w 669307"/>
              <a:gd name="connsiteY8" fmla="*/ 115271 h 273978"/>
              <a:gd name="connsiteX0" fmla="*/ 669307 w 669307"/>
              <a:gd name="connsiteY0" fmla="*/ 115271 h 273978"/>
              <a:gd name="connsiteX1" fmla="*/ 616223 w 669307"/>
              <a:gd name="connsiteY1" fmla="*/ 0 h 273978"/>
              <a:gd name="connsiteX2" fmla="*/ 131676 w 669307"/>
              <a:gd name="connsiteY2" fmla="*/ 5484 h 273978"/>
              <a:gd name="connsiteX3" fmla="*/ 0 w 669307"/>
              <a:gd name="connsiteY3" fmla="*/ 66294 h 273978"/>
              <a:gd name="connsiteX4" fmla="*/ 1488 w 669307"/>
              <a:gd name="connsiteY4" fmla="*/ 205528 h 273978"/>
              <a:gd name="connsiteX5" fmla="*/ 71444 w 669307"/>
              <a:gd name="connsiteY5" fmla="*/ 268044 h 273978"/>
              <a:gd name="connsiteX6" fmla="*/ 205224 w 669307"/>
              <a:gd name="connsiteY6" fmla="*/ 273978 h 273978"/>
              <a:gd name="connsiteX7" fmla="*/ 613902 w 669307"/>
              <a:gd name="connsiteY7" fmla="*/ 252663 h 273978"/>
              <a:gd name="connsiteX8" fmla="*/ 669307 w 669307"/>
              <a:gd name="connsiteY8" fmla="*/ 115271 h 273978"/>
              <a:gd name="connsiteX0" fmla="*/ 669307 w 669307"/>
              <a:gd name="connsiteY0" fmla="*/ 115271 h 273978"/>
              <a:gd name="connsiteX1" fmla="*/ 616223 w 669307"/>
              <a:gd name="connsiteY1" fmla="*/ 0 h 273978"/>
              <a:gd name="connsiteX2" fmla="*/ 131676 w 669307"/>
              <a:gd name="connsiteY2" fmla="*/ 5484 h 273978"/>
              <a:gd name="connsiteX3" fmla="*/ 0 w 669307"/>
              <a:gd name="connsiteY3" fmla="*/ 66294 h 273978"/>
              <a:gd name="connsiteX4" fmla="*/ 1488 w 669307"/>
              <a:gd name="connsiteY4" fmla="*/ 205528 h 273978"/>
              <a:gd name="connsiteX5" fmla="*/ 71444 w 669307"/>
              <a:gd name="connsiteY5" fmla="*/ 268044 h 273978"/>
              <a:gd name="connsiteX6" fmla="*/ 205224 w 669307"/>
              <a:gd name="connsiteY6" fmla="*/ 273978 h 273978"/>
              <a:gd name="connsiteX7" fmla="*/ 611483 w 669307"/>
              <a:gd name="connsiteY7" fmla="*/ 269597 h 273978"/>
              <a:gd name="connsiteX8" fmla="*/ 669307 w 669307"/>
              <a:gd name="connsiteY8" fmla="*/ 115271 h 273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9307" h="273978">
                <a:moveTo>
                  <a:pt x="669307" y="115271"/>
                </a:moveTo>
                <a:lnTo>
                  <a:pt x="616223" y="0"/>
                </a:lnTo>
                <a:lnTo>
                  <a:pt x="131676" y="5484"/>
                </a:lnTo>
                <a:lnTo>
                  <a:pt x="0" y="66294"/>
                </a:lnTo>
                <a:lnTo>
                  <a:pt x="1488" y="205528"/>
                </a:lnTo>
                <a:lnTo>
                  <a:pt x="71444" y="268044"/>
                </a:lnTo>
                <a:lnTo>
                  <a:pt x="205224" y="273978"/>
                </a:lnTo>
                <a:lnTo>
                  <a:pt x="611483" y="269597"/>
                </a:lnTo>
                <a:lnTo>
                  <a:pt x="669307" y="115271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20000"/>
            </a:schemeClr>
          </a:solidFill>
          <a:ln>
            <a:solidFill>
              <a:schemeClr val="accent1">
                <a:lumMod val="20000"/>
                <a:lumOff val="8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1504950" y="5151120"/>
            <a:ext cx="285750" cy="533400"/>
          </a:xfrm>
          <a:custGeom>
            <a:avLst/>
            <a:gdLst>
              <a:gd name="connsiteX0" fmla="*/ 22860 w 285750"/>
              <a:gd name="connsiteY0" fmla="*/ 0 h 533400"/>
              <a:gd name="connsiteX1" fmla="*/ 0 w 285750"/>
              <a:gd name="connsiteY1" fmla="*/ 144780 h 533400"/>
              <a:gd name="connsiteX2" fmla="*/ 148590 w 285750"/>
              <a:gd name="connsiteY2" fmla="*/ 369570 h 533400"/>
              <a:gd name="connsiteX3" fmla="*/ 99060 w 285750"/>
              <a:gd name="connsiteY3" fmla="*/ 422910 h 533400"/>
              <a:gd name="connsiteX4" fmla="*/ 106680 w 285750"/>
              <a:gd name="connsiteY4" fmla="*/ 521970 h 533400"/>
              <a:gd name="connsiteX5" fmla="*/ 232410 w 285750"/>
              <a:gd name="connsiteY5" fmla="*/ 533400 h 533400"/>
              <a:gd name="connsiteX6" fmla="*/ 285750 w 285750"/>
              <a:gd name="connsiteY6" fmla="*/ 365760 h 533400"/>
              <a:gd name="connsiteX7" fmla="*/ 232410 w 285750"/>
              <a:gd name="connsiteY7" fmla="*/ 152400 h 533400"/>
              <a:gd name="connsiteX8" fmla="*/ 251460 w 285750"/>
              <a:gd name="connsiteY8" fmla="*/ 11430 h 533400"/>
              <a:gd name="connsiteX9" fmla="*/ 22860 w 285750"/>
              <a:gd name="connsiteY9" fmla="*/ 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5750" h="533400">
                <a:moveTo>
                  <a:pt x="22860" y="0"/>
                </a:moveTo>
                <a:lnTo>
                  <a:pt x="0" y="144780"/>
                </a:lnTo>
                <a:lnTo>
                  <a:pt x="148590" y="369570"/>
                </a:lnTo>
                <a:lnTo>
                  <a:pt x="99060" y="422910"/>
                </a:lnTo>
                <a:lnTo>
                  <a:pt x="106680" y="521970"/>
                </a:lnTo>
                <a:lnTo>
                  <a:pt x="232410" y="533400"/>
                </a:lnTo>
                <a:lnTo>
                  <a:pt x="285750" y="365760"/>
                </a:lnTo>
                <a:lnTo>
                  <a:pt x="232410" y="152400"/>
                </a:lnTo>
                <a:lnTo>
                  <a:pt x="251460" y="11430"/>
                </a:lnTo>
                <a:lnTo>
                  <a:pt x="22860" y="0"/>
                </a:lnTo>
                <a:close/>
              </a:path>
            </a:pathLst>
          </a:custGeom>
          <a:gradFill>
            <a:gsLst>
              <a:gs pos="0">
                <a:srgbClr val="21D6E0">
                  <a:alpha val="50000"/>
                </a:srgbClr>
              </a:gs>
              <a:gs pos="100000">
                <a:srgbClr val="0087E6">
                  <a:alpha val="50000"/>
                </a:srgbClr>
              </a:gs>
            </a:gsLst>
            <a:lin ang="5400000" scaled="0"/>
          </a:gradFill>
          <a:ln>
            <a:solidFill>
              <a:srgbClr val="00FFFF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632710" y="5158740"/>
            <a:ext cx="243840" cy="529590"/>
          </a:xfrm>
          <a:custGeom>
            <a:avLst/>
            <a:gdLst>
              <a:gd name="connsiteX0" fmla="*/ 7620 w 243840"/>
              <a:gd name="connsiteY0" fmla="*/ 0 h 529590"/>
              <a:gd name="connsiteX1" fmla="*/ 0 w 243840"/>
              <a:gd name="connsiteY1" fmla="*/ 129540 h 529590"/>
              <a:gd name="connsiteX2" fmla="*/ 38100 w 243840"/>
              <a:gd name="connsiteY2" fmla="*/ 160020 h 529590"/>
              <a:gd name="connsiteX3" fmla="*/ 38100 w 243840"/>
              <a:gd name="connsiteY3" fmla="*/ 381000 h 529590"/>
              <a:gd name="connsiteX4" fmla="*/ 3810 w 243840"/>
              <a:gd name="connsiteY4" fmla="*/ 422910 h 529590"/>
              <a:gd name="connsiteX5" fmla="*/ 3810 w 243840"/>
              <a:gd name="connsiteY5" fmla="*/ 510540 h 529590"/>
              <a:gd name="connsiteX6" fmla="*/ 144780 w 243840"/>
              <a:gd name="connsiteY6" fmla="*/ 529590 h 529590"/>
              <a:gd name="connsiteX7" fmla="*/ 190500 w 243840"/>
              <a:gd name="connsiteY7" fmla="*/ 415290 h 529590"/>
              <a:gd name="connsiteX8" fmla="*/ 133350 w 243840"/>
              <a:gd name="connsiteY8" fmla="*/ 350520 h 529590"/>
              <a:gd name="connsiteX9" fmla="*/ 243840 w 243840"/>
              <a:gd name="connsiteY9" fmla="*/ 175260 h 529590"/>
              <a:gd name="connsiteX10" fmla="*/ 236220 w 243840"/>
              <a:gd name="connsiteY10" fmla="*/ 7620 h 529590"/>
              <a:gd name="connsiteX11" fmla="*/ 7620 w 243840"/>
              <a:gd name="connsiteY11" fmla="*/ 0 h 529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3840" h="529590">
                <a:moveTo>
                  <a:pt x="7620" y="0"/>
                </a:moveTo>
                <a:lnTo>
                  <a:pt x="0" y="129540"/>
                </a:lnTo>
                <a:lnTo>
                  <a:pt x="38100" y="160020"/>
                </a:lnTo>
                <a:lnTo>
                  <a:pt x="38100" y="381000"/>
                </a:lnTo>
                <a:lnTo>
                  <a:pt x="3810" y="422910"/>
                </a:lnTo>
                <a:lnTo>
                  <a:pt x="3810" y="510540"/>
                </a:lnTo>
                <a:lnTo>
                  <a:pt x="144780" y="529590"/>
                </a:lnTo>
                <a:lnTo>
                  <a:pt x="190500" y="415290"/>
                </a:lnTo>
                <a:lnTo>
                  <a:pt x="133350" y="350520"/>
                </a:lnTo>
                <a:lnTo>
                  <a:pt x="243840" y="175260"/>
                </a:lnTo>
                <a:lnTo>
                  <a:pt x="236220" y="7620"/>
                </a:lnTo>
                <a:lnTo>
                  <a:pt x="7620" y="0"/>
                </a:lnTo>
                <a:close/>
              </a:path>
            </a:pathLst>
          </a:custGeom>
          <a:gradFill>
            <a:gsLst>
              <a:gs pos="0">
                <a:srgbClr val="21D6E0">
                  <a:alpha val="50000"/>
                </a:srgbClr>
              </a:gs>
              <a:gs pos="100000">
                <a:srgbClr val="0087E6">
                  <a:alpha val="50000"/>
                </a:srgbClr>
              </a:gs>
            </a:gsLst>
            <a:lin ang="5400000" scaled="0"/>
          </a:gradFill>
          <a:ln>
            <a:solidFill>
              <a:srgbClr val="00FFFF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 rot="7118969">
            <a:off x="333952" y="3036711"/>
            <a:ext cx="1514819" cy="1485970"/>
            <a:chOff x="1265003" y="4701673"/>
            <a:chExt cx="2002482" cy="19643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/>
                <p:cNvSpPr txBox="1"/>
                <p:nvPr/>
              </p:nvSpPr>
              <p:spPr>
                <a:xfrm rot="14481031">
                  <a:off x="2832870" y="6102082"/>
                  <a:ext cx="380999" cy="4882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4481031">
                  <a:off x="2832870" y="6102082"/>
                  <a:ext cx="380999" cy="48823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8" name="Straight Arrow Connector 67"/>
            <p:cNvCxnSpPr/>
            <p:nvPr/>
          </p:nvCxnSpPr>
          <p:spPr>
            <a:xfrm rot="14481031" flipH="1">
              <a:off x="918338" y="5048338"/>
              <a:ext cx="1964350" cy="1271020"/>
            </a:xfrm>
            <a:prstGeom prst="straightConnector1">
              <a:avLst/>
            </a:prstGeom>
            <a:ln w="38100">
              <a:gradFill>
                <a:gsLst>
                  <a:gs pos="23000">
                    <a:srgbClr val="8EB4E3">
                      <a:alpha val="80000"/>
                    </a:srgbClr>
                  </a:gs>
                  <a:gs pos="0">
                    <a:schemeClr val="bg2">
                      <a:lumMod val="40000"/>
                      <a:lumOff val="60000"/>
                      <a:alpha val="10000"/>
                    </a:schemeClr>
                  </a:gs>
                  <a:gs pos="100000">
                    <a:schemeClr val="bg2">
                      <a:lumMod val="40000"/>
                      <a:lumOff val="60000"/>
                    </a:schemeClr>
                  </a:gs>
                </a:gsLst>
                <a:lin ang="5400000" scaled="0"/>
              </a:gra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Rectangle 35"/>
          <p:cNvSpPr/>
          <p:nvPr/>
        </p:nvSpPr>
        <p:spPr>
          <a:xfrm>
            <a:off x="4494776" y="254117"/>
            <a:ext cx="4877824" cy="2031883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</a:schemeClr>
              </a:gs>
              <a:gs pos="60000">
                <a:schemeClr val="bg2"/>
              </a:gs>
              <a:gs pos="100000">
                <a:schemeClr val="bg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254000" dist="127000" dir="2700000" algn="tl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Statistical independence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′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03123" y="533400"/>
                <a:ext cx="2735877" cy="7693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123" y="533400"/>
                <a:ext cx="2735877" cy="76931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/>
          <p:cNvGrpSpPr/>
          <p:nvPr/>
        </p:nvGrpSpPr>
        <p:grpSpPr>
          <a:xfrm>
            <a:off x="134311" y="1173866"/>
            <a:ext cx="3675689" cy="2853066"/>
            <a:chOff x="134311" y="1173866"/>
            <a:chExt cx="3675689" cy="2853066"/>
          </a:xfrm>
        </p:grpSpPr>
        <p:grpSp>
          <p:nvGrpSpPr>
            <p:cNvPr id="23" name="Group 22"/>
            <p:cNvGrpSpPr/>
            <p:nvPr/>
          </p:nvGrpSpPr>
          <p:grpSpPr>
            <a:xfrm>
              <a:off x="134311" y="1173866"/>
              <a:ext cx="3675689" cy="2853066"/>
              <a:chOff x="134311" y="1173866"/>
              <a:chExt cx="3675689" cy="2853066"/>
            </a:xfrm>
          </p:grpSpPr>
          <p:graphicFrame>
            <p:nvGraphicFramePr>
              <p:cNvPr id="5" name="Chart 4"/>
              <p:cNvGraphicFramePr/>
              <p:nvPr>
                <p:extLst>
                  <p:ext uri="{D42A27DB-BD31-4B8C-83A1-F6EECF244321}">
                    <p14:modId xmlns:p14="http://schemas.microsoft.com/office/powerpoint/2010/main" val="1417661851"/>
                  </p:ext>
                </p:extLst>
              </p:nvPr>
            </p:nvGraphicFramePr>
            <p:xfrm>
              <a:off x="416128" y="1173866"/>
              <a:ext cx="3393872" cy="2407534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6"/>
              </a:graphicData>
            </a:graphic>
          </p:graphicFrame>
          <p:sp>
            <p:nvSpPr>
              <p:cNvPr id="2" name="TextBox 1"/>
              <p:cNvSpPr txBox="1"/>
              <p:nvPr/>
            </p:nvSpPr>
            <p:spPr>
              <a:xfrm>
                <a:off x="1871111" y="3657600"/>
                <a:ext cx="107753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rgbClr val="00FFFF"/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(# dots)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 rot="16200000">
                <a:off x="-349732" y="2208399"/>
                <a:ext cx="13374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Frequency </a:t>
                </a:r>
                <a:r>
                  <a:rPr lang="en-US" i="1" dirty="0" smtClean="0">
                    <a:solidFill>
                      <a:srgbClr val="FFFF00"/>
                    </a:solidFill>
                  </a:rPr>
                  <a:t>P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1086533" y="33967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1</a:t>
              </a:r>
              <a:endParaRPr lang="en-US" dirty="0">
                <a:solidFill>
                  <a:srgbClr val="00FFFF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529176" y="33967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971819" y="33967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3</a:t>
              </a:r>
              <a:endParaRPr lang="en-US" dirty="0">
                <a:solidFill>
                  <a:srgbClr val="00FFFF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414462" y="33967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4</a:t>
              </a:r>
              <a:endParaRPr lang="en-US" dirty="0">
                <a:solidFill>
                  <a:srgbClr val="00FFFF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857105" y="33967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5</a:t>
              </a:r>
              <a:endParaRPr lang="en-US" dirty="0">
                <a:solidFill>
                  <a:srgbClr val="00FFFF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299750" y="33967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6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494776" y="1295400"/>
                <a:ext cx="21161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776" y="1295400"/>
                <a:ext cx="2116157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7406119" y="685800"/>
                <a:ext cx="13574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6119" y="685800"/>
                <a:ext cx="1357488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7543800" y="1307068"/>
                <a:ext cx="9310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800" y="1307068"/>
                <a:ext cx="931088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495800" y="1828800"/>
                <a:ext cx="14952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≔</m:t>
                          </m:r>
                        </m:e>
                      </m:box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828800"/>
                <a:ext cx="1495217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231870" y="1828800"/>
                <a:ext cx="2759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1870" y="1828800"/>
                <a:ext cx="275973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919894" y="596721"/>
                <a:ext cx="2674385" cy="7339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i="1">
                                  <a:solidFill>
                                    <a:srgbClr val="00B0F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p>
                            </m:sub>
                            <m:sup/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′,</m:t>
                                  </m:r>
                                  <m:r>
                                    <a:rPr lang="en-US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/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/>
                                      <a:latin typeface="Cambria Math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894" y="596721"/>
                <a:ext cx="2674385" cy="733983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5" name="Straight Arrow Connector 74"/>
          <p:cNvCxnSpPr/>
          <p:nvPr/>
        </p:nvCxnSpPr>
        <p:spPr>
          <a:xfrm flipV="1">
            <a:off x="1745602" y="1570173"/>
            <a:ext cx="0" cy="1929660"/>
          </a:xfrm>
          <a:prstGeom prst="straightConnector1">
            <a:avLst/>
          </a:prstGeom>
          <a:ln w="38100">
            <a:gradFill>
              <a:gsLst>
                <a:gs pos="14000">
                  <a:srgbClr val="8EB4E3">
                    <a:alpha val="80000"/>
                  </a:srgbClr>
                </a:gs>
                <a:gs pos="0">
                  <a:schemeClr val="bg2">
                    <a:lumMod val="40000"/>
                    <a:lumOff val="60000"/>
                    <a:alpha val="25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lin ang="5400000" scaled="0"/>
            </a:gra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 rot="816232">
            <a:off x="1445426" y="3041232"/>
            <a:ext cx="2644741" cy="491271"/>
            <a:chOff x="634345" y="4745443"/>
            <a:chExt cx="3496165" cy="6494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Box 69"/>
                <p:cNvSpPr txBox="1"/>
                <p:nvPr/>
              </p:nvSpPr>
              <p:spPr>
                <a:xfrm rot="20783768">
                  <a:off x="3695682" y="4745443"/>
                  <a:ext cx="434828" cy="4882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B0F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70" name="TextBox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783768">
                  <a:off x="3695682" y="4745443"/>
                  <a:ext cx="434828" cy="488232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r="-3704" b="-1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1" name="Straight Arrow Connector 70"/>
            <p:cNvCxnSpPr/>
            <p:nvPr/>
          </p:nvCxnSpPr>
          <p:spPr>
            <a:xfrm rot="20783768">
              <a:off x="634345" y="4950029"/>
              <a:ext cx="3153342" cy="444841"/>
            </a:xfrm>
            <a:prstGeom prst="straightConnector1">
              <a:avLst/>
            </a:prstGeom>
            <a:ln w="38100">
              <a:gradFill>
                <a:gsLst>
                  <a:gs pos="0">
                    <a:schemeClr val="bg2">
                      <a:lumMod val="40000"/>
                      <a:lumOff val="60000"/>
                      <a:alpha val="70000"/>
                    </a:schemeClr>
                  </a:gs>
                  <a:gs pos="100000">
                    <a:schemeClr val="bg2">
                      <a:lumMod val="40000"/>
                      <a:lumOff val="60000"/>
                      <a:alpha val="80000"/>
                    </a:schemeClr>
                  </a:gs>
                </a:gsLst>
                <a:lin ang="5400000" scaled="0"/>
              </a:gra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5" name="Chart 24"/>
          <p:cNvGraphicFramePr/>
          <p:nvPr>
            <p:extLst>
              <p:ext uri="{D42A27DB-BD31-4B8C-83A1-F6EECF244321}">
                <p14:modId xmlns:p14="http://schemas.microsoft.com/office/powerpoint/2010/main" val="3485320980"/>
              </p:ext>
            </p:extLst>
          </p:nvPr>
        </p:nvGraphicFramePr>
        <p:xfrm>
          <a:off x="481023" y="1451392"/>
          <a:ext cx="3259198" cy="2879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grpSp>
        <p:nvGrpSpPr>
          <p:cNvPr id="77" name="Group 76"/>
          <p:cNvGrpSpPr/>
          <p:nvPr/>
        </p:nvGrpSpPr>
        <p:grpSpPr>
          <a:xfrm rot="361167">
            <a:off x="533400" y="1676400"/>
            <a:ext cx="3388119" cy="2834294"/>
            <a:chOff x="5060012" y="3657600"/>
            <a:chExt cx="2756452" cy="2305880"/>
          </a:xfrm>
        </p:grpSpPr>
        <p:sp>
          <p:nvSpPr>
            <p:cNvPr id="10" name="Freeform 9"/>
            <p:cNvSpPr/>
            <p:nvPr/>
          </p:nvSpPr>
          <p:spPr>
            <a:xfrm>
              <a:off x="5060012" y="3657600"/>
              <a:ext cx="2756452" cy="2305880"/>
            </a:xfrm>
            <a:custGeom>
              <a:avLst/>
              <a:gdLst>
                <a:gd name="connsiteX0" fmla="*/ 6618 w 2789128"/>
                <a:gd name="connsiteY0" fmla="*/ 1141489 h 2029780"/>
                <a:gd name="connsiteX1" fmla="*/ 629470 w 2789128"/>
                <a:gd name="connsiteY1" fmla="*/ 1366776 h 2029780"/>
                <a:gd name="connsiteX2" fmla="*/ 854757 w 2789128"/>
                <a:gd name="connsiteY2" fmla="*/ 1631819 h 2029780"/>
                <a:gd name="connsiteX3" fmla="*/ 1318583 w 2789128"/>
                <a:gd name="connsiteY3" fmla="*/ 1817350 h 2029780"/>
                <a:gd name="connsiteX4" fmla="*/ 1848670 w 2789128"/>
                <a:gd name="connsiteY4" fmla="*/ 2029384 h 2029780"/>
                <a:gd name="connsiteX5" fmla="*/ 1994444 w 2789128"/>
                <a:gd name="connsiteY5" fmla="*/ 1857106 h 2029780"/>
                <a:gd name="connsiteX6" fmla="*/ 2259487 w 2789128"/>
                <a:gd name="connsiteY6" fmla="*/ 1419784 h 2029780"/>
                <a:gd name="connsiteX7" fmla="*/ 2617296 w 2789128"/>
                <a:gd name="connsiteY7" fmla="*/ 1022219 h 2029780"/>
                <a:gd name="connsiteX8" fmla="*/ 2763070 w 2789128"/>
                <a:gd name="connsiteY8" fmla="*/ 412619 h 2029780"/>
                <a:gd name="connsiteX9" fmla="*/ 2100461 w 2789128"/>
                <a:gd name="connsiteY9" fmla="*/ 386115 h 2029780"/>
                <a:gd name="connsiteX10" fmla="*/ 1689644 w 2789128"/>
                <a:gd name="connsiteY10" fmla="*/ 584897 h 2029780"/>
                <a:gd name="connsiteX11" fmla="*/ 1411348 w 2789128"/>
                <a:gd name="connsiteY11" fmla="*/ 425871 h 2029780"/>
                <a:gd name="connsiteX12" fmla="*/ 1119800 w 2789128"/>
                <a:gd name="connsiteY12" fmla="*/ 121071 h 2029780"/>
                <a:gd name="connsiteX13" fmla="*/ 801748 w 2789128"/>
                <a:gd name="connsiteY13" fmla="*/ 1802 h 2029780"/>
                <a:gd name="connsiteX14" fmla="*/ 602965 w 2789128"/>
                <a:gd name="connsiteY14" fmla="*/ 200584 h 2029780"/>
                <a:gd name="connsiteX15" fmla="*/ 457192 w 2789128"/>
                <a:gd name="connsiteY15" fmla="*/ 531889 h 2029780"/>
                <a:gd name="connsiteX16" fmla="*/ 311418 w 2789128"/>
                <a:gd name="connsiteY16" fmla="*/ 783680 h 2029780"/>
                <a:gd name="connsiteX17" fmla="*/ 6618 w 2789128"/>
                <a:gd name="connsiteY17" fmla="*/ 1141489 h 2029780"/>
                <a:gd name="connsiteX0" fmla="*/ 6618 w 2789128"/>
                <a:gd name="connsiteY0" fmla="*/ 1141489 h 2029780"/>
                <a:gd name="connsiteX1" fmla="*/ 629470 w 2789128"/>
                <a:gd name="connsiteY1" fmla="*/ 1366776 h 2029780"/>
                <a:gd name="connsiteX2" fmla="*/ 854757 w 2789128"/>
                <a:gd name="connsiteY2" fmla="*/ 1631819 h 2029780"/>
                <a:gd name="connsiteX3" fmla="*/ 1318583 w 2789128"/>
                <a:gd name="connsiteY3" fmla="*/ 1817350 h 2029780"/>
                <a:gd name="connsiteX4" fmla="*/ 1848670 w 2789128"/>
                <a:gd name="connsiteY4" fmla="*/ 2029384 h 2029780"/>
                <a:gd name="connsiteX5" fmla="*/ 1994444 w 2789128"/>
                <a:gd name="connsiteY5" fmla="*/ 1857106 h 2029780"/>
                <a:gd name="connsiteX6" fmla="*/ 2259487 w 2789128"/>
                <a:gd name="connsiteY6" fmla="*/ 1419784 h 2029780"/>
                <a:gd name="connsiteX7" fmla="*/ 2617296 w 2789128"/>
                <a:gd name="connsiteY7" fmla="*/ 1022219 h 2029780"/>
                <a:gd name="connsiteX8" fmla="*/ 2763070 w 2789128"/>
                <a:gd name="connsiteY8" fmla="*/ 412619 h 2029780"/>
                <a:gd name="connsiteX9" fmla="*/ 2100461 w 2789128"/>
                <a:gd name="connsiteY9" fmla="*/ 386115 h 2029780"/>
                <a:gd name="connsiteX10" fmla="*/ 1689644 w 2789128"/>
                <a:gd name="connsiteY10" fmla="*/ 584897 h 2029780"/>
                <a:gd name="connsiteX11" fmla="*/ 1411348 w 2789128"/>
                <a:gd name="connsiteY11" fmla="*/ 425871 h 2029780"/>
                <a:gd name="connsiteX12" fmla="*/ 1119800 w 2789128"/>
                <a:gd name="connsiteY12" fmla="*/ 121071 h 2029780"/>
                <a:gd name="connsiteX13" fmla="*/ 801748 w 2789128"/>
                <a:gd name="connsiteY13" fmla="*/ 1802 h 2029780"/>
                <a:gd name="connsiteX14" fmla="*/ 602965 w 2789128"/>
                <a:gd name="connsiteY14" fmla="*/ 200584 h 2029780"/>
                <a:gd name="connsiteX15" fmla="*/ 457192 w 2789128"/>
                <a:gd name="connsiteY15" fmla="*/ 531889 h 2029780"/>
                <a:gd name="connsiteX16" fmla="*/ 311418 w 2789128"/>
                <a:gd name="connsiteY16" fmla="*/ 783680 h 2029780"/>
                <a:gd name="connsiteX17" fmla="*/ 6618 w 2789128"/>
                <a:gd name="connsiteY17" fmla="*/ 1141489 h 2029780"/>
                <a:gd name="connsiteX0" fmla="*/ 6618 w 2763070"/>
                <a:gd name="connsiteY0" fmla="*/ 1141489 h 2029780"/>
                <a:gd name="connsiteX1" fmla="*/ 629470 w 2763070"/>
                <a:gd name="connsiteY1" fmla="*/ 1366776 h 2029780"/>
                <a:gd name="connsiteX2" fmla="*/ 854757 w 2763070"/>
                <a:gd name="connsiteY2" fmla="*/ 1631819 h 2029780"/>
                <a:gd name="connsiteX3" fmla="*/ 1318583 w 2763070"/>
                <a:gd name="connsiteY3" fmla="*/ 1817350 h 2029780"/>
                <a:gd name="connsiteX4" fmla="*/ 1848670 w 2763070"/>
                <a:gd name="connsiteY4" fmla="*/ 2029384 h 2029780"/>
                <a:gd name="connsiteX5" fmla="*/ 1994444 w 2763070"/>
                <a:gd name="connsiteY5" fmla="*/ 1857106 h 2029780"/>
                <a:gd name="connsiteX6" fmla="*/ 2259487 w 2763070"/>
                <a:gd name="connsiteY6" fmla="*/ 1419784 h 2029780"/>
                <a:gd name="connsiteX7" fmla="*/ 2617296 w 2763070"/>
                <a:gd name="connsiteY7" fmla="*/ 1022219 h 2029780"/>
                <a:gd name="connsiteX8" fmla="*/ 2763070 w 2763070"/>
                <a:gd name="connsiteY8" fmla="*/ 412619 h 2029780"/>
                <a:gd name="connsiteX9" fmla="*/ 2100461 w 2763070"/>
                <a:gd name="connsiteY9" fmla="*/ 386115 h 2029780"/>
                <a:gd name="connsiteX10" fmla="*/ 1689644 w 2763070"/>
                <a:gd name="connsiteY10" fmla="*/ 584897 h 2029780"/>
                <a:gd name="connsiteX11" fmla="*/ 1411348 w 2763070"/>
                <a:gd name="connsiteY11" fmla="*/ 425871 h 2029780"/>
                <a:gd name="connsiteX12" fmla="*/ 1119800 w 2763070"/>
                <a:gd name="connsiteY12" fmla="*/ 121071 h 2029780"/>
                <a:gd name="connsiteX13" fmla="*/ 801748 w 2763070"/>
                <a:gd name="connsiteY13" fmla="*/ 1802 h 2029780"/>
                <a:gd name="connsiteX14" fmla="*/ 602965 w 2763070"/>
                <a:gd name="connsiteY14" fmla="*/ 200584 h 2029780"/>
                <a:gd name="connsiteX15" fmla="*/ 457192 w 2763070"/>
                <a:gd name="connsiteY15" fmla="*/ 531889 h 2029780"/>
                <a:gd name="connsiteX16" fmla="*/ 311418 w 2763070"/>
                <a:gd name="connsiteY16" fmla="*/ 783680 h 2029780"/>
                <a:gd name="connsiteX17" fmla="*/ 6618 w 2763070"/>
                <a:gd name="connsiteY17" fmla="*/ 1141489 h 2029780"/>
                <a:gd name="connsiteX0" fmla="*/ 6618 w 2763070"/>
                <a:gd name="connsiteY0" fmla="*/ 1141489 h 2029780"/>
                <a:gd name="connsiteX1" fmla="*/ 629470 w 2763070"/>
                <a:gd name="connsiteY1" fmla="*/ 1366776 h 2029780"/>
                <a:gd name="connsiteX2" fmla="*/ 854757 w 2763070"/>
                <a:gd name="connsiteY2" fmla="*/ 1631819 h 2029780"/>
                <a:gd name="connsiteX3" fmla="*/ 1318583 w 2763070"/>
                <a:gd name="connsiteY3" fmla="*/ 1817350 h 2029780"/>
                <a:gd name="connsiteX4" fmla="*/ 1848670 w 2763070"/>
                <a:gd name="connsiteY4" fmla="*/ 2029384 h 2029780"/>
                <a:gd name="connsiteX5" fmla="*/ 1994444 w 2763070"/>
                <a:gd name="connsiteY5" fmla="*/ 1857106 h 2029780"/>
                <a:gd name="connsiteX6" fmla="*/ 2259487 w 2763070"/>
                <a:gd name="connsiteY6" fmla="*/ 1419784 h 2029780"/>
                <a:gd name="connsiteX7" fmla="*/ 2617296 w 2763070"/>
                <a:gd name="connsiteY7" fmla="*/ 1022219 h 2029780"/>
                <a:gd name="connsiteX8" fmla="*/ 2763070 w 2763070"/>
                <a:gd name="connsiteY8" fmla="*/ 412619 h 2029780"/>
                <a:gd name="connsiteX9" fmla="*/ 2100461 w 2763070"/>
                <a:gd name="connsiteY9" fmla="*/ 386115 h 2029780"/>
                <a:gd name="connsiteX10" fmla="*/ 1689644 w 2763070"/>
                <a:gd name="connsiteY10" fmla="*/ 584897 h 2029780"/>
                <a:gd name="connsiteX11" fmla="*/ 1411348 w 2763070"/>
                <a:gd name="connsiteY11" fmla="*/ 425871 h 2029780"/>
                <a:gd name="connsiteX12" fmla="*/ 1119800 w 2763070"/>
                <a:gd name="connsiteY12" fmla="*/ 121071 h 2029780"/>
                <a:gd name="connsiteX13" fmla="*/ 801748 w 2763070"/>
                <a:gd name="connsiteY13" fmla="*/ 1802 h 2029780"/>
                <a:gd name="connsiteX14" fmla="*/ 602965 w 2763070"/>
                <a:gd name="connsiteY14" fmla="*/ 200584 h 2029780"/>
                <a:gd name="connsiteX15" fmla="*/ 457192 w 2763070"/>
                <a:gd name="connsiteY15" fmla="*/ 531889 h 2029780"/>
                <a:gd name="connsiteX16" fmla="*/ 311418 w 2763070"/>
                <a:gd name="connsiteY16" fmla="*/ 783680 h 2029780"/>
                <a:gd name="connsiteX17" fmla="*/ 6618 w 2763070"/>
                <a:gd name="connsiteY17" fmla="*/ 1141489 h 2029780"/>
                <a:gd name="connsiteX0" fmla="*/ 6618 w 2763070"/>
                <a:gd name="connsiteY0" fmla="*/ 1141489 h 2029780"/>
                <a:gd name="connsiteX1" fmla="*/ 629470 w 2763070"/>
                <a:gd name="connsiteY1" fmla="*/ 1366776 h 2029780"/>
                <a:gd name="connsiteX2" fmla="*/ 854757 w 2763070"/>
                <a:gd name="connsiteY2" fmla="*/ 1631819 h 2029780"/>
                <a:gd name="connsiteX3" fmla="*/ 1318583 w 2763070"/>
                <a:gd name="connsiteY3" fmla="*/ 1817350 h 2029780"/>
                <a:gd name="connsiteX4" fmla="*/ 1848670 w 2763070"/>
                <a:gd name="connsiteY4" fmla="*/ 2029384 h 2029780"/>
                <a:gd name="connsiteX5" fmla="*/ 1994444 w 2763070"/>
                <a:gd name="connsiteY5" fmla="*/ 1857106 h 2029780"/>
                <a:gd name="connsiteX6" fmla="*/ 2259487 w 2763070"/>
                <a:gd name="connsiteY6" fmla="*/ 1419784 h 2029780"/>
                <a:gd name="connsiteX7" fmla="*/ 2617296 w 2763070"/>
                <a:gd name="connsiteY7" fmla="*/ 1022219 h 2029780"/>
                <a:gd name="connsiteX8" fmla="*/ 2763070 w 2763070"/>
                <a:gd name="connsiteY8" fmla="*/ 412619 h 2029780"/>
                <a:gd name="connsiteX9" fmla="*/ 2100461 w 2763070"/>
                <a:gd name="connsiteY9" fmla="*/ 386115 h 2029780"/>
                <a:gd name="connsiteX10" fmla="*/ 1689644 w 2763070"/>
                <a:gd name="connsiteY10" fmla="*/ 584897 h 2029780"/>
                <a:gd name="connsiteX11" fmla="*/ 1411348 w 2763070"/>
                <a:gd name="connsiteY11" fmla="*/ 425871 h 2029780"/>
                <a:gd name="connsiteX12" fmla="*/ 1119800 w 2763070"/>
                <a:gd name="connsiteY12" fmla="*/ 121071 h 2029780"/>
                <a:gd name="connsiteX13" fmla="*/ 801748 w 2763070"/>
                <a:gd name="connsiteY13" fmla="*/ 1802 h 2029780"/>
                <a:gd name="connsiteX14" fmla="*/ 602965 w 2763070"/>
                <a:gd name="connsiteY14" fmla="*/ 200584 h 2029780"/>
                <a:gd name="connsiteX15" fmla="*/ 457192 w 2763070"/>
                <a:gd name="connsiteY15" fmla="*/ 531889 h 2029780"/>
                <a:gd name="connsiteX16" fmla="*/ 311418 w 2763070"/>
                <a:gd name="connsiteY16" fmla="*/ 783680 h 2029780"/>
                <a:gd name="connsiteX17" fmla="*/ 6618 w 2763070"/>
                <a:gd name="connsiteY17" fmla="*/ 1141489 h 2029780"/>
                <a:gd name="connsiteX0" fmla="*/ 6618 w 2763070"/>
                <a:gd name="connsiteY0" fmla="*/ 1141489 h 2029780"/>
                <a:gd name="connsiteX1" fmla="*/ 629470 w 2763070"/>
                <a:gd name="connsiteY1" fmla="*/ 1366776 h 2029780"/>
                <a:gd name="connsiteX2" fmla="*/ 854757 w 2763070"/>
                <a:gd name="connsiteY2" fmla="*/ 1631819 h 2029780"/>
                <a:gd name="connsiteX3" fmla="*/ 1318583 w 2763070"/>
                <a:gd name="connsiteY3" fmla="*/ 1817350 h 2029780"/>
                <a:gd name="connsiteX4" fmla="*/ 1848670 w 2763070"/>
                <a:gd name="connsiteY4" fmla="*/ 2029384 h 2029780"/>
                <a:gd name="connsiteX5" fmla="*/ 1994444 w 2763070"/>
                <a:gd name="connsiteY5" fmla="*/ 1857106 h 2029780"/>
                <a:gd name="connsiteX6" fmla="*/ 2259487 w 2763070"/>
                <a:gd name="connsiteY6" fmla="*/ 1419784 h 2029780"/>
                <a:gd name="connsiteX7" fmla="*/ 2617296 w 2763070"/>
                <a:gd name="connsiteY7" fmla="*/ 1022219 h 2029780"/>
                <a:gd name="connsiteX8" fmla="*/ 2763070 w 2763070"/>
                <a:gd name="connsiteY8" fmla="*/ 412619 h 2029780"/>
                <a:gd name="connsiteX9" fmla="*/ 2100461 w 2763070"/>
                <a:gd name="connsiteY9" fmla="*/ 386115 h 2029780"/>
                <a:gd name="connsiteX10" fmla="*/ 1689644 w 2763070"/>
                <a:gd name="connsiteY10" fmla="*/ 584897 h 2029780"/>
                <a:gd name="connsiteX11" fmla="*/ 1411348 w 2763070"/>
                <a:gd name="connsiteY11" fmla="*/ 425871 h 2029780"/>
                <a:gd name="connsiteX12" fmla="*/ 1119800 w 2763070"/>
                <a:gd name="connsiteY12" fmla="*/ 121071 h 2029780"/>
                <a:gd name="connsiteX13" fmla="*/ 801748 w 2763070"/>
                <a:gd name="connsiteY13" fmla="*/ 1802 h 2029780"/>
                <a:gd name="connsiteX14" fmla="*/ 602965 w 2763070"/>
                <a:gd name="connsiteY14" fmla="*/ 200584 h 2029780"/>
                <a:gd name="connsiteX15" fmla="*/ 457192 w 2763070"/>
                <a:gd name="connsiteY15" fmla="*/ 531889 h 2029780"/>
                <a:gd name="connsiteX16" fmla="*/ 311418 w 2763070"/>
                <a:gd name="connsiteY16" fmla="*/ 783680 h 2029780"/>
                <a:gd name="connsiteX17" fmla="*/ 6618 w 2763070"/>
                <a:gd name="connsiteY17" fmla="*/ 1141489 h 2029780"/>
                <a:gd name="connsiteX0" fmla="*/ 6618 w 2763070"/>
                <a:gd name="connsiteY0" fmla="*/ 1139687 h 2027978"/>
                <a:gd name="connsiteX1" fmla="*/ 629470 w 2763070"/>
                <a:gd name="connsiteY1" fmla="*/ 1364974 h 2027978"/>
                <a:gd name="connsiteX2" fmla="*/ 854757 w 2763070"/>
                <a:gd name="connsiteY2" fmla="*/ 1630017 h 2027978"/>
                <a:gd name="connsiteX3" fmla="*/ 1318583 w 2763070"/>
                <a:gd name="connsiteY3" fmla="*/ 1815548 h 2027978"/>
                <a:gd name="connsiteX4" fmla="*/ 1848670 w 2763070"/>
                <a:gd name="connsiteY4" fmla="*/ 2027582 h 2027978"/>
                <a:gd name="connsiteX5" fmla="*/ 1994444 w 2763070"/>
                <a:gd name="connsiteY5" fmla="*/ 1855304 h 2027978"/>
                <a:gd name="connsiteX6" fmla="*/ 2259487 w 2763070"/>
                <a:gd name="connsiteY6" fmla="*/ 1417982 h 2027978"/>
                <a:gd name="connsiteX7" fmla="*/ 2617296 w 2763070"/>
                <a:gd name="connsiteY7" fmla="*/ 1020417 h 2027978"/>
                <a:gd name="connsiteX8" fmla="*/ 2763070 w 2763070"/>
                <a:gd name="connsiteY8" fmla="*/ 410817 h 2027978"/>
                <a:gd name="connsiteX9" fmla="*/ 2100461 w 2763070"/>
                <a:gd name="connsiteY9" fmla="*/ 384313 h 2027978"/>
                <a:gd name="connsiteX10" fmla="*/ 1689644 w 2763070"/>
                <a:gd name="connsiteY10" fmla="*/ 583095 h 2027978"/>
                <a:gd name="connsiteX11" fmla="*/ 1411348 w 2763070"/>
                <a:gd name="connsiteY11" fmla="*/ 424069 h 2027978"/>
                <a:gd name="connsiteX12" fmla="*/ 1119800 w 2763070"/>
                <a:gd name="connsiteY12" fmla="*/ 119269 h 2027978"/>
                <a:gd name="connsiteX13" fmla="*/ 801748 w 2763070"/>
                <a:gd name="connsiteY13" fmla="*/ 0 h 2027978"/>
                <a:gd name="connsiteX14" fmla="*/ 602965 w 2763070"/>
                <a:gd name="connsiteY14" fmla="*/ 198782 h 2027978"/>
                <a:gd name="connsiteX15" fmla="*/ 457192 w 2763070"/>
                <a:gd name="connsiteY15" fmla="*/ 530087 h 2027978"/>
                <a:gd name="connsiteX16" fmla="*/ 311418 w 2763070"/>
                <a:gd name="connsiteY16" fmla="*/ 781878 h 2027978"/>
                <a:gd name="connsiteX17" fmla="*/ 6618 w 2763070"/>
                <a:gd name="connsiteY17" fmla="*/ 1139687 h 2027978"/>
                <a:gd name="connsiteX0" fmla="*/ 6618 w 2763070"/>
                <a:gd name="connsiteY0" fmla="*/ 1219200 h 2107491"/>
                <a:gd name="connsiteX1" fmla="*/ 629470 w 2763070"/>
                <a:gd name="connsiteY1" fmla="*/ 1444487 h 2107491"/>
                <a:gd name="connsiteX2" fmla="*/ 854757 w 2763070"/>
                <a:gd name="connsiteY2" fmla="*/ 1709530 h 2107491"/>
                <a:gd name="connsiteX3" fmla="*/ 1318583 w 2763070"/>
                <a:gd name="connsiteY3" fmla="*/ 1895061 h 2107491"/>
                <a:gd name="connsiteX4" fmla="*/ 1848670 w 2763070"/>
                <a:gd name="connsiteY4" fmla="*/ 2107095 h 2107491"/>
                <a:gd name="connsiteX5" fmla="*/ 1994444 w 2763070"/>
                <a:gd name="connsiteY5" fmla="*/ 1934817 h 2107491"/>
                <a:gd name="connsiteX6" fmla="*/ 2259487 w 2763070"/>
                <a:gd name="connsiteY6" fmla="*/ 1497495 h 2107491"/>
                <a:gd name="connsiteX7" fmla="*/ 2617296 w 2763070"/>
                <a:gd name="connsiteY7" fmla="*/ 1099930 h 2107491"/>
                <a:gd name="connsiteX8" fmla="*/ 2763070 w 2763070"/>
                <a:gd name="connsiteY8" fmla="*/ 490330 h 2107491"/>
                <a:gd name="connsiteX9" fmla="*/ 2100461 w 2763070"/>
                <a:gd name="connsiteY9" fmla="*/ 463826 h 2107491"/>
                <a:gd name="connsiteX10" fmla="*/ 1689644 w 2763070"/>
                <a:gd name="connsiteY10" fmla="*/ 662608 h 2107491"/>
                <a:gd name="connsiteX11" fmla="*/ 1411348 w 2763070"/>
                <a:gd name="connsiteY11" fmla="*/ 503582 h 2107491"/>
                <a:gd name="connsiteX12" fmla="*/ 1119800 w 2763070"/>
                <a:gd name="connsiteY12" fmla="*/ 198782 h 2107491"/>
                <a:gd name="connsiteX13" fmla="*/ 828252 w 2763070"/>
                <a:gd name="connsiteY13" fmla="*/ 0 h 2107491"/>
                <a:gd name="connsiteX14" fmla="*/ 602965 w 2763070"/>
                <a:gd name="connsiteY14" fmla="*/ 278295 h 2107491"/>
                <a:gd name="connsiteX15" fmla="*/ 457192 w 2763070"/>
                <a:gd name="connsiteY15" fmla="*/ 609600 h 2107491"/>
                <a:gd name="connsiteX16" fmla="*/ 311418 w 2763070"/>
                <a:gd name="connsiteY16" fmla="*/ 861391 h 2107491"/>
                <a:gd name="connsiteX17" fmla="*/ 6618 w 2763070"/>
                <a:gd name="connsiteY17" fmla="*/ 1219200 h 2107491"/>
                <a:gd name="connsiteX0" fmla="*/ 6618 w 2763070"/>
                <a:gd name="connsiteY0" fmla="*/ 1219200 h 2107491"/>
                <a:gd name="connsiteX1" fmla="*/ 629470 w 2763070"/>
                <a:gd name="connsiteY1" fmla="*/ 1444487 h 2107491"/>
                <a:gd name="connsiteX2" fmla="*/ 854757 w 2763070"/>
                <a:gd name="connsiteY2" fmla="*/ 1709530 h 2107491"/>
                <a:gd name="connsiteX3" fmla="*/ 1318583 w 2763070"/>
                <a:gd name="connsiteY3" fmla="*/ 1895061 h 2107491"/>
                <a:gd name="connsiteX4" fmla="*/ 1848670 w 2763070"/>
                <a:gd name="connsiteY4" fmla="*/ 2107095 h 2107491"/>
                <a:gd name="connsiteX5" fmla="*/ 1994444 w 2763070"/>
                <a:gd name="connsiteY5" fmla="*/ 1934817 h 2107491"/>
                <a:gd name="connsiteX6" fmla="*/ 2259487 w 2763070"/>
                <a:gd name="connsiteY6" fmla="*/ 1497495 h 2107491"/>
                <a:gd name="connsiteX7" fmla="*/ 2617296 w 2763070"/>
                <a:gd name="connsiteY7" fmla="*/ 1099930 h 2107491"/>
                <a:gd name="connsiteX8" fmla="*/ 2763070 w 2763070"/>
                <a:gd name="connsiteY8" fmla="*/ 490330 h 2107491"/>
                <a:gd name="connsiteX9" fmla="*/ 2100461 w 2763070"/>
                <a:gd name="connsiteY9" fmla="*/ 463826 h 2107491"/>
                <a:gd name="connsiteX10" fmla="*/ 1689644 w 2763070"/>
                <a:gd name="connsiteY10" fmla="*/ 662608 h 2107491"/>
                <a:gd name="connsiteX11" fmla="*/ 1411348 w 2763070"/>
                <a:gd name="connsiteY11" fmla="*/ 503582 h 2107491"/>
                <a:gd name="connsiteX12" fmla="*/ 1119800 w 2763070"/>
                <a:gd name="connsiteY12" fmla="*/ 198782 h 2107491"/>
                <a:gd name="connsiteX13" fmla="*/ 828252 w 2763070"/>
                <a:gd name="connsiteY13" fmla="*/ 0 h 2107491"/>
                <a:gd name="connsiteX14" fmla="*/ 602965 w 2763070"/>
                <a:gd name="connsiteY14" fmla="*/ 278295 h 2107491"/>
                <a:gd name="connsiteX15" fmla="*/ 457192 w 2763070"/>
                <a:gd name="connsiteY15" fmla="*/ 609600 h 2107491"/>
                <a:gd name="connsiteX16" fmla="*/ 311418 w 2763070"/>
                <a:gd name="connsiteY16" fmla="*/ 861391 h 2107491"/>
                <a:gd name="connsiteX17" fmla="*/ 6618 w 2763070"/>
                <a:gd name="connsiteY17" fmla="*/ 1219200 h 2107491"/>
                <a:gd name="connsiteX0" fmla="*/ 6618 w 2763070"/>
                <a:gd name="connsiteY0" fmla="*/ 1219200 h 2107491"/>
                <a:gd name="connsiteX1" fmla="*/ 629470 w 2763070"/>
                <a:gd name="connsiteY1" fmla="*/ 1444487 h 2107491"/>
                <a:gd name="connsiteX2" fmla="*/ 854757 w 2763070"/>
                <a:gd name="connsiteY2" fmla="*/ 1709530 h 2107491"/>
                <a:gd name="connsiteX3" fmla="*/ 1318583 w 2763070"/>
                <a:gd name="connsiteY3" fmla="*/ 1895061 h 2107491"/>
                <a:gd name="connsiteX4" fmla="*/ 1848670 w 2763070"/>
                <a:gd name="connsiteY4" fmla="*/ 2107095 h 2107491"/>
                <a:gd name="connsiteX5" fmla="*/ 1994444 w 2763070"/>
                <a:gd name="connsiteY5" fmla="*/ 1934817 h 2107491"/>
                <a:gd name="connsiteX6" fmla="*/ 2259487 w 2763070"/>
                <a:gd name="connsiteY6" fmla="*/ 1497495 h 2107491"/>
                <a:gd name="connsiteX7" fmla="*/ 2617296 w 2763070"/>
                <a:gd name="connsiteY7" fmla="*/ 1099930 h 2107491"/>
                <a:gd name="connsiteX8" fmla="*/ 2763070 w 2763070"/>
                <a:gd name="connsiteY8" fmla="*/ 490330 h 2107491"/>
                <a:gd name="connsiteX9" fmla="*/ 2100461 w 2763070"/>
                <a:gd name="connsiteY9" fmla="*/ 463826 h 2107491"/>
                <a:gd name="connsiteX10" fmla="*/ 1689644 w 2763070"/>
                <a:gd name="connsiteY10" fmla="*/ 662608 h 2107491"/>
                <a:gd name="connsiteX11" fmla="*/ 1411348 w 2763070"/>
                <a:gd name="connsiteY11" fmla="*/ 503582 h 2107491"/>
                <a:gd name="connsiteX12" fmla="*/ 1119800 w 2763070"/>
                <a:gd name="connsiteY12" fmla="*/ 198782 h 2107491"/>
                <a:gd name="connsiteX13" fmla="*/ 828252 w 2763070"/>
                <a:gd name="connsiteY13" fmla="*/ 0 h 2107491"/>
                <a:gd name="connsiteX14" fmla="*/ 602965 w 2763070"/>
                <a:gd name="connsiteY14" fmla="*/ 278295 h 2107491"/>
                <a:gd name="connsiteX15" fmla="*/ 457192 w 2763070"/>
                <a:gd name="connsiteY15" fmla="*/ 609600 h 2107491"/>
                <a:gd name="connsiteX16" fmla="*/ 311418 w 2763070"/>
                <a:gd name="connsiteY16" fmla="*/ 861391 h 2107491"/>
                <a:gd name="connsiteX17" fmla="*/ 6618 w 2763070"/>
                <a:gd name="connsiteY17" fmla="*/ 1219200 h 2107491"/>
                <a:gd name="connsiteX0" fmla="*/ 0 w 2756452"/>
                <a:gd name="connsiteY0" fmla="*/ 1219200 h 2107491"/>
                <a:gd name="connsiteX1" fmla="*/ 622852 w 2756452"/>
                <a:gd name="connsiteY1" fmla="*/ 1444487 h 2107491"/>
                <a:gd name="connsiteX2" fmla="*/ 848139 w 2756452"/>
                <a:gd name="connsiteY2" fmla="*/ 1709530 h 2107491"/>
                <a:gd name="connsiteX3" fmla="*/ 1311965 w 2756452"/>
                <a:gd name="connsiteY3" fmla="*/ 1895061 h 2107491"/>
                <a:gd name="connsiteX4" fmla="*/ 1842052 w 2756452"/>
                <a:gd name="connsiteY4" fmla="*/ 2107095 h 2107491"/>
                <a:gd name="connsiteX5" fmla="*/ 1987826 w 2756452"/>
                <a:gd name="connsiteY5" fmla="*/ 1934817 h 2107491"/>
                <a:gd name="connsiteX6" fmla="*/ 2252869 w 2756452"/>
                <a:gd name="connsiteY6" fmla="*/ 1497495 h 2107491"/>
                <a:gd name="connsiteX7" fmla="*/ 2610678 w 2756452"/>
                <a:gd name="connsiteY7" fmla="*/ 1099930 h 2107491"/>
                <a:gd name="connsiteX8" fmla="*/ 2756452 w 2756452"/>
                <a:gd name="connsiteY8" fmla="*/ 490330 h 2107491"/>
                <a:gd name="connsiteX9" fmla="*/ 2093843 w 2756452"/>
                <a:gd name="connsiteY9" fmla="*/ 463826 h 2107491"/>
                <a:gd name="connsiteX10" fmla="*/ 1683026 w 2756452"/>
                <a:gd name="connsiteY10" fmla="*/ 662608 h 2107491"/>
                <a:gd name="connsiteX11" fmla="*/ 1404730 w 2756452"/>
                <a:gd name="connsiteY11" fmla="*/ 503582 h 2107491"/>
                <a:gd name="connsiteX12" fmla="*/ 1113182 w 2756452"/>
                <a:gd name="connsiteY12" fmla="*/ 198782 h 2107491"/>
                <a:gd name="connsiteX13" fmla="*/ 821634 w 2756452"/>
                <a:gd name="connsiteY13" fmla="*/ 0 h 2107491"/>
                <a:gd name="connsiteX14" fmla="*/ 596347 w 2756452"/>
                <a:gd name="connsiteY14" fmla="*/ 278295 h 2107491"/>
                <a:gd name="connsiteX15" fmla="*/ 450574 w 2756452"/>
                <a:gd name="connsiteY15" fmla="*/ 609600 h 2107491"/>
                <a:gd name="connsiteX16" fmla="*/ 304800 w 2756452"/>
                <a:gd name="connsiteY16" fmla="*/ 861391 h 2107491"/>
                <a:gd name="connsiteX17" fmla="*/ 0 w 2756452"/>
                <a:gd name="connsiteY17" fmla="*/ 1219200 h 2107491"/>
                <a:gd name="connsiteX0" fmla="*/ 0 w 2756452"/>
                <a:gd name="connsiteY0" fmla="*/ 1219200 h 2107491"/>
                <a:gd name="connsiteX1" fmla="*/ 622852 w 2756452"/>
                <a:gd name="connsiteY1" fmla="*/ 1444487 h 2107491"/>
                <a:gd name="connsiteX2" fmla="*/ 848139 w 2756452"/>
                <a:gd name="connsiteY2" fmla="*/ 1709530 h 2107491"/>
                <a:gd name="connsiteX3" fmla="*/ 1311965 w 2756452"/>
                <a:gd name="connsiteY3" fmla="*/ 1895061 h 2107491"/>
                <a:gd name="connsiteX4" fmla="*/ 1842052 w 2756452"/>
                <a:gd name="connsiteY4" fmla="*/ 2107095 h 2107491"/>
                <a:gd name="connsiteX5" fmla="*/ 1987826 w 2756452"/>
                <a:gd name="connsiteY5" fmla="*/ 1934817 h 2107491"/>
                <a:gd name="connsiteX6" fmla="*/ 2252869 w 2756452"/>
                <a:gd name="connsiteY6" fmla="*/ 1497495 h 2107491"/>
                <a:gd name="connsiteX7" fmla="*/ 2610678 w 2756452"/>
                <a:gd name="connsiteY7" fmla="*/ 1099930 h 2107491"/>
                <a:gd name="connsiteX8" fmla="*/ 2756452 w 2756452"/>
                <a:gd name="connsiteY8" fmla="*/ 490330 h 2107491"/>
                <a:gd name="connsiteX9" fmla="*/ 2093843 w 2756452"/>
                <a:gd name="connsiteY9" fmla="*/ 463826 h 2107491"/>
                <a:gd name="connsiteX10" fmla="*/ 1683026 w 2756452"/>
                <a:gd name="connsiteY10" fmla="*/ 662608 h 2107491"/>
                <a:gd name="connsiteX11" fmla="*/ 1404730 w 2756452"/>
                <a:gd name="connsiteY11" fmla="*/ 503582 h 2107491"/>
                <a:gd name="connsiteX12" fmla="*/ 1113182 w 2756452"/>
                <a:gd name="connsiteY12" fmla="*/ 198782 h 2107491"/>
                <a:gd name="connsiteX13" fmla="*/ 821634 w 2756452"/>
                <a:gd name="connsiteY13" fmla="*/ 0 h 2107491"/>
                <a:gd name="connsiteX14" fmla="*/ 596347 w 2756452"/>
                <a:gd name="connsiteY14" fmla="*/ 278295 h 2107491"/>
                <a:gd name="connsiteX15" fmla="*/ 450574 w 2756452"/>
                <a:gd name="connsiteY15" fmla="*/ 609600 h 2107491"/>
                <a:gd name="connsiteX16" fmla="*/ 304800 w 2756452"/>
                <a:gd name="connsiteY16" fmla="*/ 861391 h 2107491"/>
                <a:gd name="connsiteX17" fmla="*/ 0 w 2756452"/>
                <a:gd name="connsiteY17" fmla="*/ 1219200 h 2107491"/>
                <a:gd name="connsiteX0" fmla="*/ 0 w 2756452"/>
                <a:gd name="connsiteY0" fmla="*/ 1219200 h 2107491"/>
                <a:gd name="connsiteX1" fmla="*/ 622852 w 2756452"/>
                <a:gd name="connsiteY1" fmla="*/ 1444487 h 2107491"/>
                <a:gd name="connsiteX2" fmla="*/ 848139 w 2756452"/>
                <a:gd name="connsiteY2" fmla="*/ 1709530 h 2107491"/>
                <a:gd name="connsiteX3" fmla="*/ 1311965 w 2756452"/>
                <a:gd name="connsiteY3" fmla="*/ 1895061 h 2107491"/>
                <a:gd name="connsiteX4" fmla="*/ 1842052 w 2756452"/>
                <a:gd name="connsiteY4" fmla="*/ 2107095 h 2107491"/>
                <a:gd name="connsiteX5" fmla="*/ 1987826 w 2756452"/>
                <a:gd name="connsiteY5" fmla="*/ 1934817 h 2107491"/>
                <a:gd name="connsiteX6" fmla="*/ 2252869 w 2756452"/>
                <a:gd name="connsiteY6" fmla="*/ 1497495 h 2107491"/>
                <a:gd name="connsiteX7" fmla="*/ 2610678 w 2756452"/>
                <a:gd name="connsiteY7" fmla="*/ 1099930 h 2107491"/>
                <a:gd name="connsiteX8" fmla="*/ 2756452 w 2756452"/>
                <a:gd name="connsiteY8" fmla="*/ 490330 h 2107491"/>
                <a:gd name="connsiteX9" fmla="*/ 2093843 w 2756452"/>
                <a:gd name="connsiteY9" fmla="*/ 463826 h 2107491"/>
                <a:gd name="connsiteX10" fmla="*/ 1683026 w 2756452"/>
                <a:gd name="connsiteY10" fmla="*/ 662608 h 2107491"/>
                <a:gd name="connsiteX11" fmla="*/ 1404730 w 2756452"/>
                <a:gd name="connsiteY11" fmla="*/ 503582 h 2107491"/>
                <a:gd name="connsiteX12" fmla="*/ 1113182 w 2756452"/>
                <a:gd name="connsiteY12" fmla="*/ 198782 h 2107491"/>
                <a:gd name="connsiteX13" fmla="*/ 821634 w 2756452"/>
                <a:gd name="connsiteY13" fmla="*/ 0 h 2107491"/>
                <a:gd name="connsiteX14" fmla="*/ 596347 w 2756452"/>
                <a:gd name="connsiteY14" fmla="*/ 278295 h 2107491"/>
                <a:gd name="connsiteX15" fmla="*/ 450574 w 2756452"/>
                <a:gd name="connsiteY15" fmla="*/ 609600 h 2107491"/>
                <a:gd name="connsiteX16" fmla="*/ 304800 w 2756452"/>
                <a:gd name="connsiteY16" fmla="*/ 861391 h 2107491"/>
                <a:gd name="connsiteX17" fmla="*/ 0 w 2756452"/>
                <a:gd name="connsiteY17" fmla="*/ 1219200 h 2107491"/>
                <a:gd name="connsiteX0" fmla="*/ 0 w 2756452"/>
                <a:gd name="connsiteY0" fmla="*/ 1219200 h 2107095"/>
                <a:gd name="connsiteX1" fmla="*/ 622852 w 2756452"/>
                <a:gd name="connsiteY1" fmla="*/ 1444487 h 2107095"/>
                <a:gd name="connsiteX2" fmla="*/ 848139 w 2756452"/>
                <a:gd name="connsiteY2" fmla="*/ 1709530 h 2107095"/>
                <a:gd name="connsiteX3" fmla="*/ 1311965 w 2756452"/>
                <a:gd name="connsiteY3" fmla="*/ 1895061 h 2107095"/>
                <a:gd name="connsiteX4" fmla="*/ 1842052 w 2756452"/>
                <a:gd name="connsiteY4" fmla="*/ 2107095 h 2107095"/>
                <a:gd name="connsiteX5" fmla="*/ 1987826 w 2756452"/>
                <a:gd name="connsiteY5" fmla="*/ 1934817 h 2107095"/>
                <a:gd name="connsiteX6" fmla="*/ 2252869 w 2756452"/>
                <a:gd name="connsiteY6" fmla="*/ 1497495 h 2107095"/>
                <a:gd name="connsiteX7" fmla="*/ 2610678 w 2756452"/>
                <a:gd name="connsiteY7" fmla="*/ 1099930 h 2107095"/>
                <a:gd name="connsiteX8" fmla="*/ 2756452 w 2756452"/>
                <a:gd name="connsiteY8" fmla="*/ 490330 h 2107095"/>
                <a:gd name="connsiteX9" fmla="*/ 2093843 w 2756452"/>
                <a:gd name="connsiteY9" fmla="*/ 463826 h 2107095"/>
                <a:gd name="connsiteX10" fmla="*/ 1683026 w 2756452"/>
                <a:gd name="connsiteY10" fmla="*/ 662608 h 2107095"/>
                <a:gd name="connsiteX11" fmla="*/ 1404730 w 2756452"/>
                <a:gd name="connsiteY11" fmla="*/ 503582 h 2107095"/>
                <a:gd name="connsiteX12" fmla="*/ 1113182 w 2756452"/>
                <a:gd name="connsiteY12" fmla="*/ 198782 h 2107095"/>
                <a:gd name="connsiteX13" fmla="*/ 821634 w 2756452"/>
                <a:gd name="connsiteY13" fmla="*/ 0 h 2107095"/>
                <a:gd name="connsiteX14" fmla="*/ 596347 w 2756452"/>
                <a:gd name="connsiteY14" fmla="*/ 278295 h 2107095"/>
                <a:gd name="connsiteX15" fmla="*/ 450574 w 2756452"/>
                <a:gd name="connsiteY15" fmla="*/ 609600 h 2107095"/>
                <a:gd name="connsiteX16" fmla="*/ 304800 w 2756452"/>
                <a:gd name="connsiteY16" fmla="*/ 861391 h 2107095"/>
                <a:gd name="connsiteX17" fmla="*/ 0 w 2756452"/>
                <a:gd name="connsiteY17" fmla="*/ 1219200 h 2107095"/>
                <a:gd name="connsiteX0" fmla="*/ 0 w 2756452"/>
                <a:gd name="connsiteY0" fmla="*/ 1219200 h 2107095"/>
                <a:gd name="connsiteX1" fmla="*/ 622852 w 2756452"/>
                <a:gd name="connsiteY1" fmla="*/ 1444487 h 2107095"/>
                <a:gd name="connsiteX2" fmla="*/ 848139 w 2756452"/>
                <a:gd name="connsiteY2" fmla="*/ 1709530 h 2107095"/>
                <a:gd name="connsiteX3" fmla="*/ 1311965 w 2756452"/>
                <a:gd name="connsiteY3" fmla="*/ 1895061 h 2107095"/>
                <a:gd name="connsiteX4" fmla="*/ 1842052 w 2756452"/>
                <a:gd name="connsiteY4" fmla="*/ 2107095 h 2107095"/>
                <a:gd name="connsiteX5" fmla="*/ 2014331 w 2756452"/>
                <a:gd name="connsiteY5" fmla="*/ 1789043 h 2107095"/>
                <a:gd name="connsiteX6" fmla="*/ 2252869 w 2756452"/>
                <a:gd name="connsiteY6" fmla="*/ 1497495 h 2107095"/>
                <a:gd name="connsiteX7" fmla="*/ 2610678 w 2756452"/>
                <a:gd name="connsiteY7" fmla="*/ 1099930 h 2107095"/>
                <a:gd name="connsiteX8" fmla="*/ 2756452 w 2756452"/>
                <a:gd name="connsiteY8" fmla="*/ 490330 h 2107095"/>
                <a:gd name="connsiteX9" fmla="*/ 2093843 w 2756452"/>
                <a:gd name="connsiteY9" fmla="*/ 463826 h 2107095"/>
                <a:gd name="connsiteX10" fmla="*/ 1683026 w 2756452"/>
                <a:gd name="connsiteY10" fmla="*/ 662608 h 2107095"/>
                <a:gd name="connsiteX11" fmla="*/ 1404730 w 2756452"/>
                <a:gd name="connsiteY11" fmla="*/ 503582 h 2107095"/>
                <a:gd name="connsiteX12" fmla="*/ 1113182 w 2756452"/>
                <a:gd name="connsiteY12" fmla="*/ 198782 h 2107095"/>
                <a:gd name="connsiteX13" fmla="*/ 821634 w 2756452"/>
                <a:gd name="connsiteY13" fmla="*/ 0 h 2107095"/>
                <a:gd name="connsiteX14" fmla="*/ 596347 w 2756452"/>
                <a:gd name="connsiteY14" fmla="*/ 278295 h 2107095"/>
                <a:gd name="connsiteX15" fmla="*/ 450574 w 2756452"/>
                <a:gd name="connsiteY15" fmla="*/ 609600 h 2107095"/>
                <a:gd name="connsiteX16" fmla="*/ 304800 w 2756452"/>
                <a:gd name="connsiteY16" fmla="*/ 861391 h 2107095"/>
                <a:gd name="connsiteX17" fmla="*/ 0 w 2756452"/>
                <a:gd name="connsiteY17" fmla="*/ 1219200 h 2107095"/>
                <a:gd name="connsiteX0" fmla="*/ 0 w 2756452"/>
                <a:gd name="connsiteY0" fmla="*/ 1219200 h 2107644"/>
                <a:gd name="connsiteX1" fmla="*/ 622852 w 2756452"/>
                <a:gd name="connsiteY1" fmla="*/ 1444487 h 2107644"/>
                <a:gd name="connsiteX2" fmla="*/ 848139 w 2756452"/>
                <a:gd name="connsiteY2" fmla="*/ 1709530 h 2107644"/>
                <a:gd name="connsiteX3" fmla="*/ 1842052 w 2756452"/>
                <a:gd name="connsiteY3" fmla="*/ 2107095 h 2107644"/>
                <a:gd name="connsiteX4" fmla="*/ 2014331 w 2756452"/>
                <a:gd name="connsiteY4" fmla="*/ 1789043 h 2107644"/>
                <a:gd name="connsiteX5" fmla="*/ 2252869 w 2756452"/>
                <a:gd name="connsiteY5" fmla="*/ 1497495 h 2107644"/>
                <a:gd name="connsiteX6" fmla="*/ 2610678 w 2756452"/>
                <a:gd name="connsiteY6" fmla="*/ 1099930 h 2107644"/>
                <a:gd name="connsiteX7" fmla="*/ 2756452 w 2756452"/>
                <a:gd name="connsiteY7" fmla="*/ 490330 h 2107644"/>
                <a:gd name="connsiteX8" fmla="*/ 2093843 w 2756452"/>
                <a:gd name="connsiteY8" fmla="*/ 463826 h 2107644"/>
                <a:gd name="connsiteX9" fmla="*/ 1683026 w 2756452"/>
                <a:gd name="connsiteY9" fmla="*/ 662608 h 2107644"/>
                <a:gd name="connsiteX10" fmla="*/ 1404730 w 2756452"/>
                <a:gd name="connsiteY10" fmla="*/ 503582 h 2107644"/>
                <a:gd name="connsiteX11" fmla="*/ 1113182 w 2756452"/>
                <a:gd name="connsiteY11" fmla="*/ 198782 h 2107644"/>
                <a:gd name="connsiteX12" fmla="*/ 821634 w 2756452"/>
                <a:gd name="connsiteY12" fmla="*/ 0 h 2107644"/>
                <a:gd name="connsiteX13" fmla="*/ 596347 w 2756452"/>
                <a:gd name="connsiteY13" fmla="*/ 278295 h 2107644"/>
                <a:gd name="connsiteX14" fmla="*/ 450574 w 2756452"/>
                <a:gd name="connsiteY14" fmla="*/ 609600 h 2107644"/>
                <a:gd name="connsiteX15" fmla="*/ 304800 w 2756452"/>
                <a:gd name="connsiteY15" fmla="*/ 861391 h 2107644"/>
                <a:gd name="connsiteX16" fmla="*/ 0 w 2756452"/>
                <a:gd name="connsiteY16" fmla="*/ 1219200 h 2107644"/>
                <a:gd name="connsiteX0" fmla="*/ 0 w 2756452"/>
                <a:gd name="connsiteY0" fmla="*/ 1219200 h 2107644"/>
                <a:gd name="connsiteX1" fmla="*/ 516834 w 2756452"/>
                <a:gd name="connsiteY1" fmla="*/ 1325218 h 2107644"/>
                <a:gd name="connsiteX2" fmla="*/ 848139 w 2756452"/>
                <a:gd name="connsiteY2" fmla="*/ 1709530 h 2107644"/>
                <a:gd name="connsiteX3" fmla="*/ 1842052 w 2756452"/>
                <a:gd name="connsiteY3" fmla="*/ 2107095 h 2107644"/>
                <a:gd name="connsiteX4" fmla="*/ 2014331 w 2756452"/>
                <a:gd name="connsiteY4" fmla="*/ 1789043 h 2107644"/>
                <a:gd name="connsiteX5" fmla="*/ 2252869 w 2756452"/>
                <a:gd name="connsiteY5" fmla="*/ 1497495 h 2107644"/>
                <a:gd name="connsiteX6" fmla="*/ 2610678 w 2756452"/>
                <a:gd name="connsiteY6" fmla="*/ 1099930 h 2107644"/>
                <a:gd name="connsiteX7" fmla="*/ 2756452 w 2756452"/>
                <a:gd name="connsiteY7" fmla="*/ 490330 h 2107644"/>
                <a:gd name="connsiteX8" fmla="*/ 2093843 w 2756452"/>
                <a:gd name="connsiteY8" fmla="*/ 463826 h 2107644"/>
                <a:gd name="connsiteX9" fmla="*/ 1683026 w 2756452"/>
                <a:gd name="connsiteY9" fmla="*/ 662608 h 2107644"/>
                <a:gd name="connsiteX10" fmla="*/ 1404730 w 2756452"/>
                <a:gd name="connsiteY10" fmla="*/ 503582 h 2107644"/>
                <a:gd name="connsiteX11" fmla="*/ 1113182 w 2756452"/>
                <a:gd name="connsiteY11" fmla="*/ 198782 h 2107644"/>
                <a:gd name="connsiteX12" fmla="*/ 821634 w 2756452"/>
                <a:gd name="connsiteY12" fmla="*/ 0 h 2107644"/>
                <a:gd name="connsiteX13" fmla="*/ 596347 w 2756452"/>
                <a:gd name="connsiteY13" fmla="*/ 278295 h 2107644"/>
                <a:gd name="connsiteX14" fmla="*/ 450574 w 2756452"/>
                <a:gd name="connsiteY14" fmla="*/ 609600 h 2107644"/>
                <a:gd name="connsiteX15" fmla="*/ 304800 w 2756452"/>
                <a:gd name="connsiteY15" fmla="*/ 861391 h 2107644"/>
                <a:gd name="connsiteX16" fmla="*/ 0 w 2756452"/>
                <a:gd name="connsiteY16" fmla="*/ 1219200 h 2107644"/>
                <a:gd name="connsiteX0" fmla="*/ 0 w 2756452"/>
                <a:gd name="connsiteY0" fmla="*/ 1219200 h 2107644"/>
                <a:gd name="connsiteX1" fmla="*/ 848139 w 2756452"/>
                <a:gd name="connsiteY1" fmla="*/ 1709530 h 2107644"/>
                <a:gd name="connsiteX2" fmla="*/ 1842052 w 2756452"/>
                <a:gd name="connsiteY2" fmla="*/ 2107095 h 2107644"/>
                <a:gd name="connsiteX3" fmla="*/ 2014331 w 2756452"/>
                <a:gd name="connsiteY3" fmla="*/ 1789043 h 2107644"/>
                <a:gd name="connsiteX4" fmla="*/ 2252869 w 2756452"/>
                <a:gd name="connsiteY4" fmla="*/ 1497495 h 2107644"/>
                <a:gd name="connsiteX5" fmla="*/ 2610678 w 2756452"/>
                <a:gd name="connsiteY5" fmla="*/ 1099930 h 2107644"/>
                <a:gd name="connsiteX6" fmla="*/ 2756452 w 2756452"/>
                <a:gd name="connsiteY6" fmla="*/ 490330 h 2107644"/>
                <a:gd name="connsiteX7" fmla="*/ 2093843 w 2756452"/>
                <a:gd name="connsiteY7" fmla="*/ 463826 h 2107644"/>
                <a:gd name="connsiteX8" fmla="*/ 1683026 w 2756452"/>
                <a:gd name="connsiteY8" fmla="*/ 662608 h 2107644"/>
                <a:gd name="connsiteX9" fmla="*/ 1404730 w 2756452"/>
                <a:gd name="connsiteY9" fmla="*/ 503582 h 2107644"/>
                <a:gd name="connsiteX10" fmla="*/ 1113182 w 2756452"/>
                <a:gd name="connsiteY10" fmla="*/ 198782 h 2107644"/>
                <a:gd name="connsiteX11" fmla="*/ 821634 w 2756452"/>
                <a:gd name="connsiteY11" fmla="*/ 0 h 2107644"/>
                <a:gd name="connsiteX12" fmla="*/ 596347 w 2756452"/>
                <a:gd name="connsiteY12" fmla="*/ 278295 h 2107644"/>
                <a:gd name="connsiteX13" fmla="*/ 450574 w 2756452"/>
                <a:gd name="connsiteY13" fmla="*/ 609600 h 2107644"/>
                <a:gd name="connsiteX14" fmla="*/ 304800 w 2756452"/>
                <a:gd name="connsiteY14" fmla="*/ 861391 h 2107644"/>
                <a:gd name="connsiteX15" fmla="*/ 0 w 2756452"/>
                <a:gd name="connsiteY15" fmla="*/ 1219200 h 2107644"/>
                <a:gd name="connsiteX0" fmla="*/ 0 w 2756452"/>
                <a:gd name="connsiteY0" fmla="*/ 1219200 h 2107644"/>
                <a:gd name="connsiteX1" fmla="*/ 848139 w 2756452"/>
                <a:gd name="connsiteY1" fmla="*/ 1709530 h 2107644"/>
                <a:gd name="connsiteX2" fmla="*/ 1842052 w 2756452"/>
                <a:gd name="connsiteY2" fmla="*/ 2107095 h 2107644"/>
                <a:gd name="connsiteX3" fmla="*/ 2014331 w 2756452"/>
                <a:gd name="connsiteY3" fmla="*/ 1789043 h 2107644"/>
                <a:gd name="connsiteX4" fmla="*/ 2252869 w 2756452"/>
                <a:gd name="connsiteY4" fmla="*/ 1497495 h 2107644"/>
                <a:gd name="connsiteX5" fmla="*/ 2610678 w 2756452"/>
                <a:gd name="connsiteY5" fmla="*/ 1099930 h 2107644"/>
                <a:gd name="connsiteX6" fmla="*/ 2756452 w 2756452"/>
                <a:gd name="connsiteY6" fmla="*/ 490330 h 2107644"/>
                <a:gd name="connsiteX7" fmla="*/ 2093843 w 2756452"/>
                <a:gd name="connsiteY7" fmla="*/ 463826 h 2107644"/>
                <a:gd name="connsiteX8" fmla="*/ 1683026 w 2756452"/>
                <a:gd name="connsiteY8" fmla="*/ 662608 h 2107644"/>
                <a:gd name="connsiteX9" fmla="*/ 1404730 w 2756452"/>
                <a:gd name="connsiteY9" fmla="*/ 503582 h 2107644"/>
                <a:gd name="connsiteX10" fmla="*/ 1113182 w 2756452"/>
                <a:gd name="connsiteY10" fmla="*/ 198782 h 2107644"/>
                <a:gd name="connsiteX11" fmla="*/ 821634 w 2756452"/>
                <a:gd name="connsiteY11" fmla="*/ 0 h 2107644"/>
                <a:gd name="connsiteX12" fmla="*/ 596347 w 2756452"/>
                <a:gd name="connsiteY12" fmla="*/ 278295 h 2107644"/>
                <a:gd name="connsiteX13" fmla="*/ 450574 w 2756452"/>
                <a:gd name="connsiteY13" fmla="*/ 609600 h 2107644"/>
                <a:gd name="connsiteX14" fmla="*/ 304800 w 2756452"/>
                <a:gd name="connsiteY14" fmla="*/ 861391 h 2107644"/>
                <a:gd name="connsiteX15" fmla="*/ 0 w 2756452"/>
                <a:gd name="connsiteY15" fmla="*/ 1219200 h 2107644"/>
                <a:gd name="connsiteX0" fmla="*/ 0 w 2756452"/>
                <a:gd name="connsiteY0" fmla="*/ 1219200 h 2107644"/>
                <a:gd name="connsiteX1" fmla="*/ 848139 w 2756452"/>
                <a:gd name="connsiteY1" fmla="*/ 1709530 h 2107644"/>
                <a:gd name="connsiteX2" fmla="*/ 1842052 w 2756452"/>
                <a:gd name="connsiteY2" fmla="*/ 2107095 h 2107644"/>
                <a:gd name="connsiteX3" fmla="*/ 2014331 w 2756452"/>
                <a:gd name="connsiteY3" fmla="*/ 1789043 h 2107644"/>
                <a:gd name="connsiteX4" fmla="*/ 2252869 w 2756452"/>
                <a:gd name="connsiteY4" fmla="*/ 1497495 h 2107644"/>
                <a:gd name="connsiteX5" fmla="*/ 2610678 w 2756452"/>
                <a:gd name="connsiteY5" fmla="*/ 1099930 h 2107644"/>
                <a:gd name="connsiteX6" fmla="*/ 2756452 w 2756452"/>
                <a:gd name="connsiteY6" fmla="*/ 490330 h 2107644"/>
                <a:gd name="connsiteX7" fmla="*/ 2093843 w 2756452"/>
                <a:gd name="connsiteY7" fmla="*/ 463826 h 2107644"/>
                <a:gd name="connsiteX8" fmla="*/ 1683026 w 2756452"/>
                <a:gd name="connsiteY8" fmla="*/ 662608 h 2107644"/>
                <a:gd name="connsiteX9" fmla="*/ 1404730 w 2756452"/>
                <a:gd name="connsiteY9" fmla="*/ 503582 h 2107644"/>
                <a:gd name="connsiteX10" fmla="*/ 1113182 w 2756452"/>
                <a:gd name="connsiteY10" fmla="*/ 198782 h 2107644"/>
                <a:gd name="connsiteX11" fmla="*/ 821634 w 2756452"/>
                <a:gd name="connsiteY11" fmla="*/ 0 h 2107644"/>
                <a:gd name="connsiteX12" fmla="*/ 596347 w 2756452"/>
                <a:gd name="connsiteY12" fmla="*/ 278295 h 2107644"/>
                <a:gd name="connsiteX13" fmla="*/ 450574 w 2756452"/>
                <a:gd name="connsiteY13" fmla="*/ 609600 h 2107644"/>
                <a:gd name="connsiteX14" fmla="*/ 304800 w 2756452"/>
                <a:gd name="connsiteY14" fmla="*/ 861391 h 2107644"/>
                <a:gd name="connsiteX15" fmla="*/ 0 w 2756452"/>
                <a:gd name="connsiteY15" fmla="*/ 1219200 h 2107644"/>
                <a:gd name="connsiteX0" fmla="*/ 0 w 2756452"/>
                <a:gd name="connsiteY0" fmla="*/ 1219200 h 2107545"/>
                <a:gd name="connsiteX1" fmla="*/ 848139 w 2756452"/>
                <a:gd name="connsiteY1" fmla="*/ 1709530 h 2107545"/>
                <a:gd name="connsiteX2" fmla="*/ 1842052 w 2756452"/>
                <a:gd name="connsiteY2" fmla="*/ 2107095 h 2107545"/>
                <a:gd name="connsiteX3" fmla="*/ 2054088 w 2756452"/>
                <a:gd name="connsiteY3" fmla="*/ 1736034 h 2107545"/>
                <a:gd name="connsiteX4" fmla="*/ 2252869 w 2756452"/>
                <a:gd name="connsiteY4" fmla="*/ 1497495 h 2107545"/>
                <a:gd name="connsiteX5" fmla="*/ 2610678 w 2756452"/>
                <a:gd name="connsiteY5" fmla="*/ 1099930 h 2107545"/>
                <a:gd name="connsiteX6" fmla="*/ 2756452 w 2756452"/>
                <a:gd name="connsiteY6" fmla="*/ 490330 h 2107545"/>
                <a:gd name="connsiteX7" fmla="*/ 2093843 w 2756452"/>
                <a:gd name="connsiteY7" fmla="*/ 463826 h 2107545"/>
                <a:gd name="connsiteX8" fmla="*/ 1683026 w 2756452"/>
                <a:gd name="connsiteY8" fmla="*/ 662608 h 2107545"/>
                <a:gd name="connsiteX9" fmla="*/ 1404730 w 2756452"/>
                <a:gd name="connsiteY9" fmla="*/ 503582 h 2107545"/>
                <a:gd name="connsiteX10" fmla="*/ 1113182 w 2756452"/>
                <a:gd name="connsiteY10" fmla="*/ 198782 h 2107545"/>
                <a:gd name="connsiteX11" fmla="*/ 821634 w 2756452"/>
                <a:gd name="connsiteY11" fmla="*/ 0 h 2107545"/>
                <a:gd name="connsiteX12" fmla="*/ 596347 w 2756452"/>
                <a:gd name="connsiteY12" fmla="*/ 278295 h 2107545"/>
                <a:gd name="connsiteX13" fmla="*/ 450574 w 2756452"/>
                <a:gd name="connsiteY13" fmla="*/ 609600 h 2107545"/>
                <a:gd name="connsiteX14" fmla="*/ 304800 w 2756452"/>
                <a:gd name="connsiteY14" fmla="*/ 861391 h 2107545"/>
                <a:gd name="connsiteX15" fmla="*/ 0 w 2756452"/>
                <a:gd name="connsiteY15" fmla="*/ 1219200 h 210754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2054088 w 2756452"/>
                <a:gd name="connsiteY3" fmla="*/ 1736034 h 2107095"/>
                <a:gd name="connsiteX4" fmla="*/ 2252869 w 2756452"/>
                <a:gd name="connsiteY4" fmla="*/ 1497495 h 2107095"/>
                <a:gd name="connsiteX5" fmla="*/ 2610678 w 2756452"/>
                <a:gd name="connsiteY5" fmla="*/ 1099930 h 2107095"/>
                <a:gd name="connsiteX6" fmla="*/ 2756452 w 2756452"/>
                <a:gd name="connsiteY6" fmla="*/ 490330 h 2107095"/>
                <a:gd name="connsiteX7" fmla="*/ 2093843 w 2756452"/>
                <a:gd name="connsiteY7" fmla="*/ 463826 h 2107095"/>
                <a:gd name="connsiteX8" fmla="*/ 1683026 w 2756452"/>
                <a:gd name="connsiteY8" fmla="*/ 662608 h 2107095"/>
                <a:gd name="connsiteX9" fmla="*/ 1404730 w 2756452"/>
                <a:gd name="connsiteY9" fmla="*/ 503582 h 2107095"/>
                <a:gd name="connsiteX10" fmla="*/ 1113182 w 2756452"/>
                <a:gd name="connsiteY10" fmla="*/ 198782 h 2107095"/>
                <a:gd name="connsiteX11" fmla="*/ 821634 w 2756452"/>
                <a:gd name="connsiteY11" fmla="*/ 0 h 2107095"/>
                <a:gd name="connsiteX12" fmla="*/ 596347 w 2756452"/>
                <a:gd name="connsiteY12" fmla="*/ 278295 h 2107095"/>
                <a:gd name="connsiteX13" fmla="*/ 450574 w 2756452"/>
                <a:gd name="connsiteY13" fmla="*/ 609600 h 2107095"/>
                <a:gd name="connsiteX14" fmla="*/ 304800 w 2756452"/>
                <a:gd name="connsiteY14" fmla="*/ 861391 h 2107095"/>
                <a:gd name="connsiteX15" fmla="*/ 0 w 2756452"/>
                <a:gd name="connsiteY15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2054088 w 2756452"/>
                <a:gd name="connsiteY3" fmla="*/ 1736034 h 2107095"/>
                <a:gd name="connsiteX4" fmla="*/ 2252869 w 2756452"/>
                <a:gd name="connsiteY4" fmla="*/ 1497495 h 2107095"/>
                <a:gd name="connsiteX5" fmla="*/ 2610678 w 2756452"/>
                <a:gd name="connsiteY5" fmla="*/ 1099930 h 2107095"/>
                <a:gd name="connsiteX6" fmla="*/ 2756452 w 2756452"/>
                <a:gd name="connsiteY6" fmla="*/ 490330 h 2107095"/>
                <a:gd name="connsiteX7" fmla="*/ 2093843 w 2756452"/>
                <a:gd name="connsiteY7" fmla="*/ 463826 h 2107095"/>
                <a:gd name="connsiteX8" fmla="*/ 1683026 w 2756452"/>
                <a:gd name="connsiteY8" fmla="*/ 662608 h 2107095"/>
                <a:gd name="connsiteX9" fmla="*/ 1404730 w 2756452"/>
                <a:gd name="connsiteY9" fmla="*/ 503582 h 2107095"/>
                <a:gd name="connsiteX10" fmla="*/ 1113182 w 2756452"/>
                <a:gd name="connsiteY10" fmla="*/ 198782 h 2107095"/>
                <a:gd name="connsiteX11" fmla="*/ 821634 w 2756452"/>
                <a:gd name="connsiteY11" fmla="*/ 0 h 2107095"/>
                <a:gd name="connsiteX12" fmla="*/ 596347 w 2756452"/>
                <a:gd name="connsiteY12" fmla="*/ 278295 h 2107095"/>
                <a:gd name="connsiteX13" fmla="*/ 450574 w 2756452"/>
                <a:gd name="connsiteY13" fmla="*/ 609600 h 2107095"/>
                <a:gd name="connsiteX14" fmla="*/ 304800 w 2756452"/>
                <a:gd name="connsiteY14" fmla="*/ 861391 h 2107095"/>
                <a:gd name="connsiteX15" fmla="*/ 0 w 2756452"/>
                <a:gd name="connsiteY15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2054088 w 2756452"/>
                <a:gd name="connsiteY3" fmla="*/ 1736034 h 2107095"/>
                <a:gd name="connsiteX4" fmla="*/ 2252869 w 2756452"/>
                <a:gd name="connsiteY4" fmla="*/ 1497495 h 2107095"/>
                <a:gd name="connsiteX5" fmla="*/ 2610678 w 2756452"/>
                <a:gd name="connsiteY5" fmla="*/ 1099930 h 2107095"/>
                <a:gd name="connsiteX6" fmla="*/ 2756452 w 2756452"/>
                <a:gd name="connsiteY6" fmla="*/ 490330 h 2107095"/>
                <a:gd name="connsiteX7" fmla="*/ 2093843 w 2756452"/>
                <a:gd name="connsiteY7" fmla="*/ 463826 h 2107095"/>
                <a:gd name="connsiteX8" fmla="*/ 1683026 w 2756452"/>
                <a:gd name="connsiteY8" fmla="*/ 662608 h 2107095"/>
                <a:gd name="connsiteX9" fmla="*/ 1404730 w 2756452"/>
                <a:gd name="connsiteY9" fmla="*/ 503582 h 2107095"/>
                <a:gd name="connsiteX10" fmla="*/ 1113182 w 2756452"/>
                <a:gd name="connsiteY10" fmla="*/ 198782 h 2107095"/>
                <a:gd name="connsiteX11" fmla="*/ 821634 w 2756452"/>
                <a:gd name="connsiteY11" fmla="*/ 0 h 2107095"/>
                <a:gd name="connsiteX12" fmla="*/ 596347 w 2756452"/>
                <a:gd name="connsiteY12" fmla="*/ 278295 h 2107095"/>
                <a:gd name="connsiteX13" fmla="*/ 450574 w 2756452"/>
                <a:gd name="connsiteY13" fmla="*/ 609600 h 2107095"/>
                <a:gd name="connsiteX14" fmla="*/ 304800 w 2756452"/>
                <a:gd name="connsiteY14" fmla="*/ 861391 h 2107095"/>
                <a:gd name="connsiteX15" fmla="*/ 0 w 2756452"/>
                <a:gd name="connsiteY15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2054088 w 2756452"/>
                <a:gd name="connsiteY3" fmla="*/ 1736034 h 2107095"/>
                <a:gd name="connsiteX4" fmla="*/ 2252869 w 2756452"/>
                <a:gd name="connsiteY4" fmla="*/ 1497495 h 2107095"/>
                <a:gd name="connsiteX5" fmla="*/ 2610678 w 2756452"/>
                <a:gd name="connsiteY5" fmla="*/ 1099930 h 2107095"/>
                <a:gd name="connsiteX6" fmla="*/ 2756452 w 2756452"/>
                <a:gd name="connsiteY6" fmla="*/ 490330 h 2107095"/>
                <a:gd name="connsiteX7" fmla="*/ 2093843 w 2756452"/>
                <a:gd name="connsiteY7" fmla="*/ 463826 h 2107095"/>
                <a:gd name="connsiteX8" fmla="*/ 1683026 w 2756452"/>
                <a:gd name="connsiteY8" fmla="*/ 662608 h 2107095"/>
                <a:gd name="connsiteX9" fmla="*/ 1404730 w 2756452"/>
                <a:gd name="connsiteY9" fmla="*/ 503582 h 2107095"/>
                <a:gd name="connsiteX10" fmla="*/ 1113182 w 2756452"/>
                <a:gd name="connsiteY10" fmla="*/ 198782 h 2107095"/>
                <a:gd name="connsiteX11" fmla="*/ 821634 w 2756452"/>
                <a:gd name="connsiteY11" fmla="*/ 0 h 2107095"/>
                <a:gd name="connsiteX12" fmla="*/ 596347 w 2756452"/>
                <a:gd name="connsiteY12" fmla="*/ 278295 h 2107095"/>
                <a:gd name="connsiteX13" fmla="*/ 450574 w 2756452"/>
                <a:gd name="connsiteY13" fmla="*/ 609600 h 2107095"/>
                <a:gd name="connsiteX14" fmla="*/ 304800 w 2756452"/>
                <a:gd name="connsiteY14" fmla="*/ 861391 h 2107095"/>
                <a:gd name="connsiteX15" fmla="*/ 0 w 2756452"/>
                <a:gd name="connsiteY15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2054088 w 2756452"/>
                <a:gd name="connsiteY3" fmla="*/ 1736034 h 2107095"/>
                <a:gd name="connsiteX4" fmla="*/ 2273673 w 2756452"/>
                <a:gd name="connsiteY4" fmla="*/ 1500172 h 2107095"/>
                <a:gd name="connsiteX5" fmla="*/ 2610678 w 2756452"/>
                <a:gd name="connsiteY5" fmla="*/ 1099930 h 2107095"/>
                <a:gd name="connsiteX6" fmla="*/ 2756452 w 2756452"/>
                <a:gd name="connsiteY6" fmla="*/ 490330 h 2107095"/>
                <a:gd name="connsiteX7" fmla="*/ 2093843 w 2756452"/>
                <a:gd name="connsiteY7" fmla="*/ 463826 h 2107095"/>
                <a:gd name="connsiteX8" fmla="*/ 1683026 w 2756452"/>
                <a:gd name="connsiteY8" fmla="*/ 662608 h 2107095"/>
                <a:gd name="connsiteX9" fmla="*/ 1404730 w 2756452"/>
                <a:gd name="connsiteY9" fmla="*/ 503582 h 2107095"/>
                <a:gd name="connsiteX10" fmla="*/ 1113182 w 2756452"/>
                <a:gd name="connsiteY10" fmla="*/ 198782 h 2107095"/>
                <a:gd name="connsiteX11" fmla="*/ 821634 w 2756452"/>
                <a:gd name="connsiteY11" fmla="*/ 0 h 2107095"/>
                <a:gd name="connsiteX12" fmla="*/ 596347 w 2756452"/>
                <a:gd name="connsiteY12" fmla="*/ 278295 h 2107095"/>
                <a:gd name="connsiteX13" fmla="*/ 450574 w 2756452"/>
                <a:gd name="connsiteY13" fmla="*/ 609600 h 2107095"/>
                <a:gd name="connsiteX14" fmla="*/ 304800 w 2756452"/>
                <a:gd name="connsiteY14" fmla="*/ 861391 h 2107095"/>
                <a:gd name="connsiteX15" fmla="*/ 0 w 2756452"/>
                <a:gd name="connsiteY15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2054088 w 2756452"/>
                <a:gd name="connsiteY3" fmla="*/ 1736034 h 2107095"/>
                <a:gd name="connsiteX4" fmla="*/ 2273673 w 2756452"/>
                <a:gd name="connsiteY4" fmla="*/ 1500172 h 2107095"/>
                <a:gd name="connsiteX5" fmla="*/ 2637479 w 2756452"/>
                <a:gd name="connsiteY5" fmla="*/ 1087984 h 2107095"/>
                <a:gd name="connsiteX6" fmla="*/ 2756452 w 2756452"/>
                <a:gd name="connsiteY6" fmla="*/ 490330 h 2107095"/>
                <a:gd name="connsiteX7" fmla="*/ 2093843 w 2756452"/>
                <a:gd name="connsiteY7" fmla="*/ 463826 h 2107095"/>
                <a:gd name="connsiteX8" fmla="*/ 1683026 w 2756452"/>
                <a:gd name="connsiteY8" fmla="*/ 662608 h 2107095"/>
                <a:gd name="connsiteX9" fmla="*/ 1404730 w 2756452"/>
                <a:gd name="connsiteY9" fmla="*/ 503582 h 2107095"/>
                <a:gd name="connsiteX10" fmla="*/ 1113182 w 2756452"/>
                <a:gd name="connsiteY10" fmla="*/ 198782 h 2107095"/>
                <a:gd name="connsiteX11" fmla="*/ 821634 w 2756452"/>
                <a:gd name="connsiteY11" fmla="*/ 0 h 2107095"/>
                <a:gd name="connsiteX12" fmla="*/ 596347 w 2756452"/>
                <a:gd name="connsiteY12" fmla="*/ 278295 h 2107095"/>
                <a:gd name="connsiteX13" fmla="*/ 450574 w 2756452"/>
                <a:gd name="connsiteY13" fmla="*/ 609600 h 2107095"/>
                <a:gd name="connsiteX14" fmla="*/ 304800 w 2756452"/>
                <a:gd name="connsiteY14" fmla="*/ 861391 h 2107095"/>
                <a:gd name="connsiteX15" fmla="*/ 0 w 2756452"/>
                <a:gd name="connsiteY15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2054088 w 2756452"/>
                <a:gd name="connsiteY3" fmla="*/ 1736034 h 2107095"/>
                <a:gd name="connsiteX4" fmla="*/ 2273673 w 2756452"/>
                <a:gd name="connsiteY4" fmla="*/ 1500172 h 2107095"/>
                <a:gd name="connsiteX5" fmla="*/ 2637479 w 2756452"/>
                <a:gd name="connsiteY5" fmla="*/ 1087984 h 2107095"/>
                <a:gd name="connsiteX6" fmla="*/ 2756452 w 2756452"/>
                <a:gd name="connsiteY6" fmla="*/ 490330 h 2107095"/>
                <a:gd name="connsiteX7" fmla="*/ 2093843 w 2756452"/>
                <a:gd name="connsiteY7" fmla="*/ 463826 h 2107095"/>
                <a:gd name="connsiteX8" fmla="*/ 1683026 w 2756452"/>
                <a:gd name="connsiteY8" fmla="*/ 662608 h 2107095"/>
                <a:gd name="connsiteX9" fmla="*/ 1404730 w 2756452"/>
                <a:gd name="connsiteY9" fmla="*/ 503582 h 2107095"/>
                <a:gd name="connsiteX10" fmla="*/ 1113182 w 2756452"/>
                <a:gd name="connsiteY10" fmla="*/ 198782 h 2107095"/>
                <a:gd name="connsiteX11" fmla="*/ 821634 w 2756452"/>
                <a:gd name="connsiteY11" fmla="*/ 0 h 2107095"/>
                <a:gd name="connsiteX12" fmla="*/ 596347 w 2756452"/>
                <a:gd name="connsiteY12" fmla="*/ 278295 h 2107095"/>
                <a:gd name="connsiteX13" fmla="*/ 450574 w 2756452"/>
                <a:gd name="connsiteY13" fmla="*/ 609600 h 2107095"/>
                <a:gd name="connsiteX14" fmla="*/ 304800 w 2756452"/>
                <a:gd name="connsiteY14" fmla="*/ 861391 h 2107095"/>
                <a:gd name="connsiteX15" fmla="*/ 0 w 2756452"/>
                <a:gd name="connsiteY15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2054088 w 2756452"/>
                <a:gd name="connsiteY3" fmla="*/ 1736034 h 2107095"/>
                <a:gd name="connsiteX4" fmla="*/ 2273673 w 2756452"/>
                <a:gd name="connsiteY4" fmla="*/ 1500172 h 2107095"/>
                <a:gd name="connsiteX5" fmla="*/ 2637479 w 2756452"/>
                <a:gd name="connsiteY5" fmla="*/ 1087984 h 2107095"/>
                <a:gd name="connsiteX6" fmla="*/ 2756452 w 2756452"/>
                <a:gd name="connsiteY6" fmla="*/ 490330 h 2107095"/>
                <a:gd name="connsiteX7" fmla="*/ 2093843 w 2756452"/>
                <a:gd name="connsiteY7" fmla="*/ 463826 h 2107095"/>
                <a:gd name="connsiteX8" fmla="*/ 1683026 w 2756452"/>
                <a:gd name="connsiteY8" fmla="*/ 662608 h 2107095"/>
                <a:gd name="connsiteX9" fmla="*/ 1404730 w 2756452"/>
                <a:gd name="connsiteY9" fmla="*/ 503582 h 2107095"/>
                <a:gd name="connsiteX10" fmla="*/ 1113182 w 2756452"/>
                <a:gd name="connsiteY10" fmla="*/ 198782 h 2107095"/>
                <a:gd name="connsiteX11" fmla="*/ 821634 w 2756452"/>
                <a:gd name="connsiteY11" fmla="*/ 0 h 2107095"/>
                <a:gd name="connsiteX12" fmla="*/ 596347 w 2756452"/>
                <a:gd name="connsiteY12" fmla="*/ 278295 h 2107095"/>
                <a:gd name="connsiteX13" fmla="*/ 450574 w 2756452"/>
                <a:gd name="connsiteY13" fmla="*/ 609600 h 2107095"/>
                <a:gd name="connsiteX14" fmla="*/ 304800 w 2756452"/>
                <a:gd name="connsiteY14" fmla="*/ 861391 h 2107095"/>
                <a:gd name="connsiteX15" fmla="*/ 0 w 2756452"/>
                <a:gd name="connsiteY15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2054088 w 2756452"/>
                <a:gd name="connsiteY3" fmla="*/ 1736034 h 2107095"/>
                <a:gd name="connsiteX4" fmla="*/ 2273673 w 2756452"/>
                <a:gd name="connsiteY4" fmla="*/ 1500172 h 2107095"/>
                <a:gd name="connsiteX5" fmla="*/ 2637479 w 2756452"/>
                <a:gd name="connsiteY5" fmla="*/ 1087984 h 2107095"/>
                <a:gd name="connsiteX6" fmla="*/ 2756452 w 2756452"/>
                <a:gd name="connsiteY6" fmla="*/ 490330 h 2107095"/>
                <a:gd name="connsiteX7" fmla="*/ 2093843 w 2756452"/>
                <a:gd name="connsiteY7" fmla="*/ 463826 h 2107095"/>
                <a:gd name="connsiteX8" fmla="*/ 1683026 w 2756452"/>
                <a:gd name="connsiteY8" fmla="*/ 662608 h 2107095"/>
                <a:gd name="connsiteX9" fmla="*/ 1404730 w 2756452"/>
                <a:gd name="connsiteY9" fmla="*/ 503582 h 2107095"/>
                <a:gd name="connsiteX10" fmla="*/ 1113182 w 2756452"/>
                <a:gd name="connsiteY10" fmla="*/ 198782 h 2107095"/>
                <a:gd name="connsiteX11" fmla="*/ 821634 w 2756452"/>
                <a:gd name="connsiteY11" fmla="*/ 0 h 2107095"/>
                <a:gd name="connsiteX12" fmla="*/ 596347 w 2756452"/>
                <a:gd name="connsiteY12" fmla="*/ 278295 h 2107095"/>
                <a:gd name="connsiteX13" fmla="*/ 450574 w 2756452"/>
                <a:gd name="connsiteY13" fmla="*/ 609600 h 2107095"/>
                <a:gd name="connsiteX14" fmla="*/ 304800 w 2756452"/>
                <a:gd name="connsiteY14" fmla="*/ 861391 h 2107095"/>
                <a:gd name="connsiteX15" fmla="*/ 0 w 2756452"/>
                <a:gd name="connsiteY15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2054088 w 2756452"/>
                <a:gd name="connsiteY3" fmla="*/ 1736034 h 2107095"/>
                <a:gd name="connsiteX4" fmla="*/ 2273673 w 2756452"/>
                <a:gd name="connsiteY4" fmla="*/ 1500172 h 2107095"/>
                <a:gd name="connsiteX5" fmla="*/ 2637479 w 2756452"/>
                <a:gd name="connsiteY5" fmla="*/ 1087984 h 2107095"/>
                <a:gd name="connsiteX6" fmla="*/ 2756452 w 2756452"/>
                <a:gd name="connsiteY6" fmla="*/ 490330 h 2107095"/>
                <a:gd name="connsiteX7" fmla="*/ 2093843 w 2756452"/>
                <a:gd name="connsiteY7" fmla="*/ 463826 h 2107095"/>
                <a:gd name="connsiteX8" fmla="*/ 1683026 w 2756452"/>
                <a:gd name="connsiteY8" fmla="*/ 662608 h 2107095"/>
                <a:gd name="connsiteX9" fmla="*/ 1404730 w 2756452"/>
                <a:gd name="connsiteY9" fmla="*/ 503582 h 2107095"/>
                <a:gd name="connsiteX10" fmla="*/ 1113182 w 2756452"/>
                <a:gd name="connsiteY10" fmla="*/ 198782 h 2107095"/>
                <a:gd name="connsiteX11" fmla="*/ 821634 w 2756452"/>
                <a:gd name="connsiteY11" fmla="*/ 0 h 2107095"/>
                <a:gd name="connsiteX12" fmla="*/ 596347 w 2756452"/>
                <a:gd name="connsiteY12" fmla="*/ 278295 h 2107095"/>
                <a:gd name="connsiteX13" fmla="*/ 450574 w 2756452"/>
                <a:gd name="connsiteY13" fmla="*/ 609600 h 2107095"/>
                <a:gd name="connsiteX14" fmla="*/ 304800 w 2756452"/>
                <a:gd name="connsiteY14" fmla="*/ 861391 h 2107095"/>
                <a:gd name="connsiteX15" fmla="*/ 0 w 2756452"/>
                <a:gd name="connsiteY15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2054088 w 2756452"/>
                <a:gd name="connsiteY3" fmla="*/ 1736034 h 2107095"/>
                <a:gd name="connsiteX4" fmla="*/ 2273673 w 2756452"/>
                <a:gd name="connsiteY4" fmla="*/ 1500172 h 2107095"/>
                <a:gd name="connsiteX5" fmla="*/ 2637479 w 2756452"/>
                <a:gd name="connsiteY5" fmla="*/ 1087984 h 2107095"/>
                <a:gd name="connsiteX6" fmla="*/ 2756452 w 2756452"/>
                <a:gd name="connsiteY6" fmla="*/ 490330 h 2107095"/>
                <a:gd name="connsiteX7" fmla="*/ 2093843 w 2756452"/>
                <a:gd name="connsiteY7" fmla="*/ 463826 h 2107095"/>
                <a:gd name="connsiteX8" fmla="*/ 1683026 w 2756452"/>
                <a:gd name="connsiteY8" fmla="*/ 662608 h 2107095"/>
                <a:gd name="connsiteX9" fmla="*/ 1404730 w 2756452"/>
                <a:gd name="connsiteY9" fmla="*/ 503582 h 2107095"/>
                <a:gd name="connsiteX10" fmla="*/ 1113182 w 2756452"/>
                <a:gd name="connsiteY10" fmla="*/ 198782 h 2107095"/>
                <a:gd name="connsiteX11" fmla="*/ 821634 w 2756452"/>
                <a:gd name="connsiteY11" fmla="*/ 0 h 2107095"/>
                <a:gd name="connsiteX12" fmla="*/ 596347 w 2756452"/>
                <a:gd name="connsiteY12" fmla="*/ 278295 h 2107095"/>
                <a:gd name="connsiteX13" fmla="*/ 450574 w 2756452"/>
                <a:gd name="connsiteY13" fmla="*/ 609600 h 2107095"/>
                <a:gd name="connsiteX14" fmla="*/ 304800 w 2756452"/>
                <a:gd name="connsiteY14" fmla="*/ 861391 h 2107095"/>
                <a:gd name="connsiteX15" fmla="*/ 0 w 2756452"/>
                <a:gd name="connsiteY15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2132106 w 2756452"/>
                <a:gd name="connsiteY3" fmla="*/ 1768313 h 2107095"/>
                <a:gd name="connsiteX4" fmla="*/ 2273673 w 2756452"/>
                <a:gd name="connsiteY4" fmla="*/ 1500172 h 2107095"/>
                <a:gd name="connsiteX5" fmla="*/ 2637479 w 2756452"/>
                <a:gd name="connsiteY5" fmla="*/ 1087984 h 2107095"/>
                <a:gd name="connsiteX6" fmla="*/ 2756452 w 2756452"/>
                <a:gd name="connsiteY6" fmla="*/ 490330 h 2107095"/>
                <a:gd name="connsiteX7" fmla="*/ 2093843 w 2756452"/>
                <a:gd name="connsiteY7" fmla="*/ 463826 h 2107095"/>
                <a:gd name="connsiteX8" fmla="*/ 1683026 w 2756452"/>
                <a:gd name="connsiteY8" fmla="*/ 662608 h 2107095"/>
                <a:gd name="connsiteX9" fmla="*/ 1404730 w 2756452"/>
                <a:gd name="connsiteY9" fmla="*/ 503582 h 2107095"/>
                <a:gd name="connsiteX10" fmla="*/ 1113182 w 2756452"/>
                <a:gd name="connsiteY10" fmla="*/ 198782 h 2107095"/>
                <a:gd name="connsiteX11" fmla="*/ 821634 w 2756452"/>
                <a:gd name="connsiteY11" fmla="*/ 0 h 2107095"/>
                <a:gd name="connsiteX12" fmla="*/ 596347 w 2756452"/>
                <a:gd name="connsiteY12" fmla="*/ 278295 h 2107095"/>
                <a:gd name="connsiteX13" fmla="*/ 450574 w 2756452"/>
                <a:gd name="connsiteY13" fmla="*/ 609600 h 2107095"/>
                <a:gd name="connsiteX14" fmla="*/ 304800 w 2756452"/>
                <a:gd name="connsiteY14" fmla="*/ 861391 h 2107095"/>
                <a:gd name="connsiteX15" fmla="*/ 0 w 2756452"/>
                <a:gd name="connsiteY15" fmla="*/ 1219200 h 2107095"/>
                <a:gd name="connsiteX0" fmla="*/ 0 w 2756452"/>
                <a:gd name="connsiteY0" fmla="*/ 1219200 h 2109477"/>
                <a:gd name="connsiteX1" fmla="*/ 848139 w 2756452"/>
                <a:gd name="connsiteY1" fmla="*/ 1709530 h 2109477"/>
                <a:gd name="connsiteX2" fmla="*/ 1842052 w 2756452"/>
                <a:gd name="connsiteY2" fmla="*/ 2107095 h 2109477"/>
                <a:gd name="connsiteX3" fmla="*/ 1957053 w 2756452"/>
                <a:gd name="connsiteY3" fmla="*/ 1836122 h 2109477"/>
                <a:gd name="connsiteX4" fmla="*/ 2132106 w 2756452"/>
                <a:gd name="connsiteY4" fmla="*/ 1768313 h 2109477"/>
                <a:gd name="connsiteX5" fmla="*/ 2273673 w 2756452"/>
                <a:gd name="connsiteY5" fmla="*/ 1500172 h 2109477"/>
                <a:gd name="connsiteX6" fmla="*/ 2637479 w 2756452"/>
                <a:gd name="connsiteY6" fmla="*/ 1087984 h 2109477"/>
                <a:gd name="connsiteX7" fmla="*/ 2756452 w 2756452"/>
                <a:gd name="connsiteY7" fmla="*/ 490330 h 2109477"/>
                <a:gd name="connsiteX8" fmla="*/ 2093843 w 2756452"/>
                <a:gd name="connsiteY8" fmla="*/ 463826 h 2109477"/>
                <a:gd name="connsiteX9" fmla="*/ 1683026 w 2756452"/>
                <a:gd name="connsiteY9" fmla="*/ 662608 h 2109477"/>
                <a:gd name="connsiteX10" fmla="*/ 1404730 w 2756452"/>
                <a:gd name="connsiteY10" fmla="*/ 503582 h 2109477"/>
                <a:gd name="connsiteX11" fmla="*/ 1113182 w 2756452"/>
                <a:gd name="connsiteY11" fmla="*/ 198782 h 2109477"/>
                <a:gd name="connsiteX12" fmla="*/ 821634 w 2756452"/>
                <a:gd name="connsiteY12" fmla="*/ 0 h 2109477"/>
                <a:gd name="connsiteX13" fmla="*/ 596347 w 2756452"/>
                <a:gd name="connsiteY13" fmla="*/ 278295 h 2109477"/>
                <a:gd name="connsiteX14" fmla="*/ 450574 w 2756452"/>
                <a:gd name="connsiteY14" fmla="*/ 609600 h 2109477"/>
                <a:gd name="connsiteX15" fmla="*/ 304800 w 2756452"/>
                <a:gd name="connsiteY15" fmla="*/ 861391 h 2109477"/>
                <a:gd name="connsiteX16" fmla="*/ 0 w 2756452"/>
                <a:gd name="connsiteY16" fmla="*/ 1219200 h 2109477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1957053 w 2756452"/>
                <a:gd name="connsiteY3" fmla="*/ 1836122 h 2107095"/>
                <a:gd name="connsiteX4" fmla="*/ 2132106 w 2756452"/>
                <a:gd name="connsiteY4" fmla="*/ 1768313 h 2107095"/>
                <a:gd name="connsiteX5" fmla="*/ 2273673 w 2756452"/>
                <a:gd name="connsiteY5" fmla="*/ 1500172 h 2107095"/>
                <a:gd name="connsiteX6" fmla="*/ 2637479 w 2756452"/>
                <a:gd name="connsiteY6" fmla="*/ 1087984 h 2107095"/>
                <a:gd name="connsiteX7" fmla="*/ 2756452 w 2756452"/>
                <a:gd name="connsiteY7" fmla="*/ 490330 h 2107095"/>
                <a:gd name="connsiteX8" fmla="*/ 2093843 w 2756452"/>
                <a:gd name="connsiteY8" fmla="*/ 463826 h 2107095"/>
                <a:gd name="connsiteX9" fmla="*/ 1683026 w 2756452"/>
                <a:gd name="connsiteY9" fmla="*/ 662608 h 2107095"/>
                <a:gd name="connsiteX10" fmla="*/ 1404730 w 2756452"/>
                <a:gd name="connsiteY10" fmla="*/ 503582 h 2107095"/>
                <a:gd name="connsiteX11" fmla="*/ 1113182 w 2756452"/>
                <a:gd name="connsiteY11" fmla="*/ 198782 h 2107095"/>
                <a:gd name="connsiteX12" fmla="*/ 821634 w 2756452"/>
                <a:gd name="connsiteY12" fmla="*/ 0 h 2107095"/>
                <a:gd name="connsiteX13" fmla="*/ 596347 w 2756452"/>
                <a:gd name="connsiteY13" fmla="*/ 278295 h 2107095"/>
                <a:gd name="connsiteX14" fmla="*/ 450574 w 2756452"/>
                <a:gd name="connsiteY14" fmla="*/ 609600 h 2107095"/>
                <a:gd name="connsiteX15" fmla="*/ 304800 w 2756452"/>
                <a:gd name="connsiteY15" fmla="*/ 861391 h 2107095"/>
                <a:gd name="connsiteX16" fmla="*/ 0 w 2756452"/>
                <a:gd name="connsiteY16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1957053 w 2756452"/>
                <a:gd name="connsiteY3" fmla="*/ 1836122 h 2107095"/>
                <a:gd name="connsiteX4" fmla="*/ 2151039 w 2756452"/>
                <a:gd name="connsiteY4" fmla="*/ 1754784 h 2107095"/>
                <a:gd name="connsiteX5" fmla="*/ 2273673 w 2756452"/>
                <a:gd name="connsiteY5" fmla="*/ 1500172 h 2107095"/>
                <a:gd name="connsiteX6" fmla="*/ 2637479 w 2756452"/>
                <a:gd name="connsiteY6" fmla="*/ 1087984 h 2107095"/>
                <a:gd name="connsiteX7" fmla="*/ 2756452 w 2756452"/>
                <a:gd name="connsiteY7" fmla="*/ 490330 h 2107095"/>
                <a:gd name="connsiteX8" fmla="*/ 2093843 w 2756452"/>
                <a:gd name="connsiteY8" fmla="*/ 463826 h 2107095"/>
                <a:gd name="connsiteX9" fmla="*/ 1683026 w 2756452"/>
                <a:gd name="connsiteY9" fmla="*/ 662608 h 2107095"/>
                <a:gd name="connsiteX10" fmla="*/ 1404730 w 2756452"/>
                <a:gd name="connsiteY10" fmla="*/ 503582 h 2107095"/>
                <a:gd name="connsiteX11" fmla="*/ 1113182 w 2756452"/>
                <a:gd name="connsiteY11" fmla="*/ 198782 h 2107095"/>
                <a:gd name="connsiteX12" fmla="*/ 821634 w 2756452"/>
                <a:gd name="connsiteY12" fmla="*/ 0 h 2107095"/>
                <a:gd name="connsiteX13" fmla="*/ 596347 w 2756452"/>
                <a:gd name="connsiteY13" fmla="*/ 278295 h 2107095"/>
                <a:gd name="connsiteX14" fmla="*/ 450574 w 2756452"/>
                <a:gd name="connsiteY14" fmla="*/ 609600 h 2107095"/>
                <a:gd name="connsiteX15" fmla="*/ 304800 w 2756452"/>
                <a:gd name="connsiteY15" fmla="*/ 861391 h 2107095"/>
                <a:gd name="connsiteX16" fmla="*/ 0 w 2756452"/>
                <a:gd name="connsiteY16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1957053 w 2756452"/>
                <a:gd name="connsiteY3" fmla="*/ 1836122 h 2107095"/>
                <a:gd name="connsiteX4" fmla="*/ 2151039 w 2756452"/>
                <a:gd name="connsiteY4" fmla="*/ 1754784 h 2107095"/>
                <a:gd name="connsiteX5" fmla="*/ 2273673 w 2756452"/>
                <a:gd name="connsiteY5" fmla="*/ 1500172 h 2107095"/>
                <a:gd name="connsiteX6" fmla="*/ 2637479 w 2756452"/>
                <a:gd name="connsiteY6" fmla="*/ 1087984 h 2107095"/>
                <a:gd name="connsiteX7" fmla="*/ 2756452 w 2756452"/>
                <a:gd name="connsiteY7" fmla="*/ 490330 h 2107095"/>
                <a:gd name="connsiteX8" fmla="*/ 2093843 w 2756452"/>
                <a:gd name="connsiteY8" fmla="*/ 463826 h 2107095"/>
                <a:gd name="connsiteX9" fmla="*/ 1683026 w 2756452"/>
                <a:gd name="connsiteY9" fmla="*/ 662608 h 2107095"/>
                <a:gd name="connsiteX10" fmla="*/ 1404730 w 2756452"/>
                <a:gd name="connsiteY10" fmla="*/ 503582 h 2107095"/>
                <a:gd name="connsiteX11" fmla="*/ 1113182 w 2756452"/>
                <a:gd name="connsiteY11" fmla="*/ 198782 h 2107095"/>
                <a:gd name="connsiteX12" fmla="*/ 821634 w 2756452"/>
                <a:gd name="connsiteY12" fmla="*/ 0 h 2107095"/>
                <a:gd name="connsiteX13" fmla="*/ 596347 w 2756452"/>
                <a:gd name="connsiteY13" fmla="*/ 278295 h 2107095"/>
                <a:gd name="connsiteX14" fmla="*/ 450574 w 2756452"/>
                <a:gd name="connsiteY14" fmla="*/ 609600 h 2107095"/>
                <a:gd name="connsiteX15" fmla="*/ 304800 w 2756452"/>
                <a:gd name="connsiteY15" fmla="*/ 861391 h 2107095"/>
                <a:gd name="connsiteX16" fmla="*/ 0 w 2756452"/>
                <a:gd name="connsiteY16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1957053 w 2756452"/>
                <a:gd name="connsiteY3" fmla="*/ 1836122 h 2107095"/>
                <a:gd name="connsiteX4" fmla="*/ 2151039 w 2756452"/>
                <a:gd name="connsiteY4" fmla="*/ 1754784 h 2107095"/>
                <a:gd name="connsiteX5" fmla="*/ 2273673 w 2756452"/>
                <a:gd name="connsiteY5" fmla="*/ 1500172 h 2107095"/>
                <a:gd name="connsiteX6" fmla="*/ 2637479 w 2756452"/>
                <a:gd name="connsiteY6" fmla="*/ 1087984 h 2107095"/>
                <a:gd name="connsiteX7" fmla="*/ 2756452 w 2756452"/>
                <a:gd name="connsiteY7" fmla="*/ 490330 h 2107095"/>
                <a:gd name="connsiteX8" fmla="*/ 2093843 w 2756452"/>
                <a:gd name="connsiteY8" fmla="*/ 463826 h 2107095"/>
                <a:gd name="connsiteX9" fmla="*/ 1683026 w 2756452"/>
                <a:gd name="connsiteY9" fmla="*/ 662608 h 2107095"/>
                <a:gd name="connsiteX10" fmla="*/ 1404730 w 2756452"/>
                <a:gd name="connsiteY10" fmla="*/ 503582 h 2107095"/>
                <a:gd name="connsiteX11" fmla="*/ 1113182 w 2756452"/>
                <a:gd name="connsiteY11" fmla="*/ 198782 h 2107095"/>
                <a:gd name="connsiteX12" fmla="*/ 821634 w 2756452"/>
                <a:gd name="connsiteY12" fmla="*/ 0 h 2107095"/>
                <a:gd name="connsiteX13" fmla="*/ 596347 w 2756452"/>
                <a:gd name="connsiteY13" fmla="*/ 278295 h 2107095"/>
                <a:gd name="connsiteX14" fmla="*/ 450574 w 2756452"/>
                <a:gd name="connsiteY14" fmla="*/ 609600 h 2107095"/>
                <a:gd name="connsiteX15" fmla="*/ 304800 w 2756452"/>
                <a:gd name="connsiteY15" fmla="*/ 861391 h 2107095"/>
                <a:gd name="connsiteX16" fmla="*/ 0 w 2756452"/>
                <a:gd name="connsiteY16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1957053 w 2756452"/>
                <a:gd name="connsiteY3" fmla="*/ 1836122 h 2107095"/>
                <a:gd name="connsiteX4" fmla="*/ 2151039 w 2756452"/>
                <a:gd name="connsiteY4" fmla="*/ 1754784 h 2107095"/>
                <a:gd name="connsiteX5" fmla="*/ 2294071 w 2756452"/>
                <a:gd name="connsiteY5" fmla="*/ 1477138 h 2107095"/>
                <a:gd name="connsiteX6" fmla="*/ 2637479 w 2756452"/>
                <a:gd name="connsiteY6" fmla="*/ 1087984 h 2107095"/>
                <a:gd name="connsiteX7" fmla="*/ 2756452 w 2756452"/>
                <a:gd name="connsiteY7" fmla="*/ 490330 h 2107095"/>
                <a:gd name="connsiteX8" fmla="*/ 2093843 w 2756452"/>
                <a:gd name="connsiteY8" fmla="*/ 463826 h 2107095"/>
                <a:gd name="connsiteX9" fmla="*/ 1683026 w 2756452"/>
                <a:gd name="connsiteY9" fmla="*/ 662608 h 2107095"/>
                <a:gd name="connsiteX10" fmla="*/ 1404730 w 2756452"/>
                <a:gd name="connsiteY10" fmla="*/ 503582 h 2107095"/>
                <a:gd name="connsiteX11" fmla="*/ 1113182 w 2756452"/>
                <a:gd name="connsiteY11" fmla="*/ 198782 h 2107095"/>
                <a:gd name="connsiteX12" fmla="*/ 821634 w 2756452"/>
                <a:gd name="connsiteY12" fmla="*/ 0 h 2107095"/>
                <a:gd name="connsiteX13" fmla="*/ 596347 w 2756452"/>
                <a:gd name="connsiteY13" fmla="*/ 278295 h 2107095"/>
                <a:gd name="connsiteX14" fmla="*/ 450574 w 2756452"/>
                <a:gd name="connsiteY14" fmla="*/ 609600 h 2107095"/>
                <a:gd name="connsiteX15" fmla="*/ 304800 w 2756452"/>
                <a:gd name="connsiteY15" fmla="*/ 861391 h 2107095"/>
                <a:gd name="connsiteX16" fmla="*/ 0 w 2756452"/>
                <a:gd name="connsiteY16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1957053 w 2756452"/>
                <a:gd name="connsiteY3" fmla="*/ 1836122 h 2107095"/>
                <a:gd name="connsiteX4" fmla="*/ 2151039 w 2756452"/>
                <a:gd name="connsiteY4" fmla="*/ 1754784 h 2107095"/>
                <a:gd name="connsiteX5" fmla="*/ 2294071 w 2756452"/>
                <a:gd name="connsiteY5" fmla="*/ 1477138 h 2107095"/>
                <a:gd name="connsiteX6" fmla="*/ 2637479 w 2756452"/>
                <a:gd name="connsiteY6" fmla="*/ 1087984 h 2107095"/>
                <a:gd name="connsiteX7" fmla="*/ 2756452 w 2756452"/>
                <a:gd name="connsiteY7" fmla="*/ 490330 h 2107095"/>
                <a:gd name="connsiteX8" fmla="*/ 2093843 w 2756452"/>
                <a:gd name="connsiteY8" fmla="*/ 463826 h 2107095"/>
                <a:gd name="connsiteX9" fmla="*/ 1683026 w 2756452"/>
                <a:gd name="connsiteY9" fmla="*/ 662608 h 2107095"/>
                <a:gd name="connsiteX10" fmla="*/ 1404730 w 2756452"/>
                <a:gd name="connsiteY10" fmla="*/ 503582 h 2107095"/>
                <a:gd name="connsiteX11" fmla="*/ 1113182 w 2756452"/>
                <a:gd name="connsiteY11" fmla="*/ 198782 h 2107095"/>
                <a:gd name="connsiteX12" fmla="*/ 821634 w 2756452"/>
                <a:gd name="connsiteY12" fmla="*/ 0 h 2107095"/>
                <a:gd name="connsiteX13" fmla="*/ 596347 w 2756452"/>
                <a:gd name="connsiteY13" fmla="*/ 278295 h 2107095"/>
                <a:gd name="connsiteX14" fmla="*/ 450574 w 2756452"/>
                <a:gd name="connsiteY14" fmla="*/ 609600 h 2107095"/>
                <a:gd name="connsiteX15" fmla="*/ 304800 w 2756452"/>
                <a:gd name="connsiteY15" fmla="*/ 861391 h 2107095"/>
                <a:gd name="connsiteX16" fmla="*/ 0 w 2756452"/>
                <a:gd name="connsiteY16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1957053 w 2756452"/>
                <a:gd name="connsiteY3" fmla="*/ 1836122 h 2107095"/>
                <a:gd name="connsiteX4" fmla="*/ 2151039 w 2756452"/>
                <a:gd name="connsiteY4" fmla="*/ 1754784 h 2107095"/>
                <a:gd name="connsiteX5" fmla="*/ 2294071 w 2756452"/>
                <a:gd name="connsiteY5" fmla="*/ 1477138 h 2107095"/>
                <a:gd name="connsiteX6" fmla="*/ 2637479 w 2756452"/>
                <a:gd name="connsiteY6" fmla="*/ 1087984 h 2107095"/>
                <a:gd name="connsiteX7" fmla="*/ 2756452 w 2756452"/>
                <a:gd name="connsiteY7" fmla="*/ 490330 h 2107095"/>
                <a:gd name="connsiteX8" fmla="*/ 2093843 w 2756452"/>
                <a:gd name="connsiteY8" fmla="*/ 463826 h 2107095"/>
                <a:gd name="connsiteX9" fmla="*/ 1683026 w 2756452"/>
                <a:gd name="connsiteY9" fmla="*/ 662608 h 2107095"/>
                <a:gd name="connsiteX10" fmla="*/ 1404730 w 2756452"/>
                <a:gd name="connsiteY10" fmla="*/ 503582 h 2107095"/>
                <a:gd name="connsiteX11" fmla="*/ 1113182 w 2756452"/>
                <a:gd name="connsiteY11" fmla="*/ 198782 h 2107095"/>
                <a:gd name="connsiteX12" fmla="*/ 821634 w 2756452"/>
                <a:gd name="connsiteY12" fmla="*/ 0 h 2107095"/>
                <a:gd name="connsiteX13" fmla="*/ 596347 w 2756452"/>
                <a:gd name="connsiteY13" fmla="*/ 278295 h 2107095"/>
                <a:gd name="connsiteX14" fmla="*/ 450574 w 2756452"/>
                <a:gd name="connsiteY14" fmla="*/ 609600 h 2107095"/>
                <a:gd name="connsiteX15" fmla="*/ 304800 w 2756452"/>
                <a:gd name="connsiteY15" fmla="*/ 861391 h 2107095"/>
                <a:gd name="connsiteX16" fmla="*/ 0 w 2756452"/>
                <a:gd name="connsiteY16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1957053 w 2756452"/>
                <a:gd name="connsiteY3" fmla="*/ 1836122 h 2107095"/>
                <a:gd name="connsiteX4" fmla="*/ 2151039 w 2756452"/>
                <a:gd name="connsiteY4" fmla="*/ 1754784 h 2107095"/>
                <a:gd name="connsiteX5" fmla="*/ 2294071 w 2756452"/>
                <a:gd name="connsiteY5" fmla="*/ 1477138 h 2107095"/>
                <a:gd name="connsiteX6" fmla="*/ 2637479 w 2756452"/>
                <a:gd name="connsiteY6" fmla="*/ 1087984 h 2107095"/>
                <a:gd name="connsiteX7" fmla="*/ 2756452 w 2756452"/>
                <a:gd name="connsiteY7" fmla="*/ 490330 h 2107095"/>
                <a:gd name="connsiteX8" fmla="*/ 2093843 w 2756452"/>
                <a:gd name="connsiteY8" fmla="*/ 463826 h 2107095"/>
                <a:gd name="connsiteX9" fmla="*/ 1683026 w 2756452"/>
                <a:gd name="connsiteY9" fmla="*/ 662608 h 2107095"/>
                <a:gd name="connsiteX10" fmla="*/ 1404730 w 2756452"/>
                <a:gd name="connsiteY10" fmla="*/ 503582 h 2107095"/>
                <a:gd name="connsiteX11" fmla="*/ 1113182 w 2756452"/>
                <a:gd name="connsiteY11" fmla="*/ 198782 h 2107095"/>
                <a:gd name="connsiteX12" fmla="*/ 821634 w 2756452"/>
                <a:gd name="connsiteY12" fmla="*/ 0 h 2107095"/>
                <a:gd name="connsiteX13" fmla="*/ 596347 w 2756452"/>
                <a:gd name="connsiteY13" fmla="*/ 278295 h 2107095"/>
                <a:gd name="connsiteX14" fmla="*/ 450574 w 2756452"/>
                <a:gd name="connsiteY14" fmla="*/ 609600 h 2107095"/>
                <a:gd name="connsiteX15" fmla="*/ 304800 w 2756452"/>
                <a:gd name="connsiteY15" fmla="*/ 861391 h 2107095"/>
                <a:gd name="connsiteX16" fmla="*/ 0 w 2756452"/>
                <a:gd name="connsiteY16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1957053 w 2756452"/>
                <a:gd name="connsiteY3" fmla="*/ 1836122 h 2107095"/>
                <a:gd name="connsiteX4" fmla="*/ 2151039 w 2756452"/>
                <a:gd name="connsiteY4" fmla="*/ 1754784 h 2107095"/>
                <a:gd name="connsiteX5" fmla="*/ 2274612 w 2756452"/>
                <a:gd name="connsiteY5" fmla="*/ 1530514 h 2107095"/>
                <a:gd name="connsiteX6" fmla="*/ 2637479 w 2756452"/>
                <a:gd name="connsiteY6" fmla="*/ 1087984 h 2107095"/>
                <a:gd name="connsiteX7" fmla="*/ 2756452 w 2756452"/>
                <a:gd name="connsiteY7" fmla="*/ 490330 h 2107095"/>
                <a:gd name="connsiteX8" fmla="*/ 2093843 w 2756452"/>
                <a:gd name="connsiteY8" fmla="*/ 463826 h 2107095"/>
                <a:gd name="connsiteX9" fmla="*/ 1683026 w 2756452"/>
                <a:gd name="connsiteY9" fmla="*/ 662608 h 2107095"/>
                <a:gd name="connsiteX10" fmla="*/ 1404730 w 2756452"/>
                <a:gd name="connsiteY10" fmla="*/ 503582 h 2107095"/>
                <a:gd name="connsiteX11" fmla="*/ 1113182 w 2756452"/>
                <a:gd name="connsiteY11" fmla="*/ 198782 h 2107095"/>
                <a:gd name="connsiteX12" fmla="*/ 821634 w 2756452"/>
                <a:gd name="connsiteY12" fmla="*/ 0 h 2107095"/>
                <a:gd name="connsiteX13" fmla="*/ 596347 w 2756452"/>
                <a:gd name="connsiteY13" fmla="*/ 278295 h 2107095"/>
                <a:gd name="connsiteX14" fmla="*/ 450574 w 2756452"/>
                <a:gd name="connsiteY14" fmla="*/ 609600 h 2107095"/>
                <a:gd name="connsiteX15" fmla="*/ 304800 w 2756452"/>
                <a:gd name="connsiteY15" fmla="*/ 861391 h 2107095"/>
                <a:gd name="connsiteX16" fmla="*/ 0 w 2756452"/>
                <a:gd name="connsiteY16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1957053 w 2756452"/>
                <a:gd name="connsiteY3" fmla="*/ 1836122 h 2107095"/>
                <a:gd name="connsiteX4" fmla="*/ 2151039 w 2756452"/>
                <a:gd name="connsiteY4" fmla="*/ 1754784 h 2107095"/>
                <a:gd name="connsiteX5" fmla="*/ 2274612 w 2756452"/>
                <a:gd name="connsiteY5" fmla="*/ 1530514 h 2107095"/>
                <a:gd name="connsiteX6" fmla="*/ 2637479 w 2756452"/>
                <a:gd name="connsiteY6" fmla="*/ 1087984 h 2107095"/>
                <a:gd name="connsiteX7" fmla="*/ 2756452 w 2756452"/>
                <a:gd name="connsiteY7" fmla="*/ 490330 h 2107095"/>
                <a:gd name="connsiteX8" fmla="*/ 2093843 w 2756452"/>
                <a:gd name="connsiteY8" fmla="*/ 463826 h 2107095"/>
                <a:gd name="connsiteX9" fmla="*/ 1683026 w 2756452"/>
                <a:gd name="connsiteY9" fmla="*/ 662608 h 2107095"/>
                <a:gd name="connsiteX10" fmla="*/ 1404730 w 2756452"/>
                <a:gd name="connsiteY10" fmla="*/ 503582 h 2107095"/>
                <a:gd name="connsiteX11" fmla="*/ 1113182 w 2756452"/>
                <a:gd name="connsiteY11" fmla="*/ 198782 h 2107095"/>
                <a:gd name="connsiteX12" fmla="*/ 821634 w 2756452"/>
                <a:gd name="connsiteY12" fmla="*/ 0 h 2107095"/>
                <a:gd name="connsiteX13" fmla="*/ 596347 w 2756452"/>
                <a:gd name="connsiteY13" fmla="*/ 278295 h 2107095"/>
                <a:gd name="connsiteX14" fmla="*/ 450574 w 2756452"/>
                <a:gd name="connsiteY14" fmla="*/ 609600 h 2107095"/>
                <a:gd name="connsiteX15" fmla="*/ 304800 w 2756452"/>
                <a:gd name="connsiteY15" fmla="*/ 861391 h 2107095"/>
                <a:gd name="connsiteX16" fmla="*/ 0 w 2756452"/>
                <a:gd name="connsiteY16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1957053 w 2756452"/>
                <a:gd name="connsiteY3" fmla="*/ 1836122 h 2107095"/>
                <a:gd name="connsiteX4" fmla="*/ 2151039 w 2756452"/>
                <a:gd name="connsiteY4" fmla="*/ 1754784 h 2107095"/>
                <a:gd name="connsiteX5" fmla="*/ 2274612 w 2756452"/>
                <a:gd name="connsiteY5" fmla="*/ 1530514 h 2107095"/>
                <a:gd name="connsiteX6" fmla="*/ 2409553 w 2756452"/>
                <a:gd name="connsiteY6" fmla="*/ 1361784 h 2107095"/>
                <a:gd name="connsiteX7" fmla="*/ 2637479 w 2756452"/>
                <a:gd name="connsiteY7" fmla="*/ 1087984 h 2107095"/>
                <a:gd name="connsiteX8" fmla="*/ 2756452 w 2756452"/>
                <a:gd name="connsiteY8" fmla="*/ 490330 h 2107095"/>
                <a:gd name="connsiteX9" fmla="*/ 2093843 w 2756452"/>
                <a:gd name="connsiteY9" fmla="*/ 463826 h 2107095"/>
                <a:gd name="connsiteX10" fmla="*/ 1683026 w 2756452"/>
                <a:gd name="connsiteY10" fmla="*/ 662608 h 2107095"/>
                <a:gd name="connsiteX11" fmla="*/ 1404730 w 2756452"/>
                <a:gd name="connsiteY11" fmla="*/ 503582 h 2107095"/>
                <a:gd name="connsiteX12" fmla="*/ 1113182 w 2756452"/>
                <a:gd name="connsiteY12" fmla="*/ 198782 h 2107095"/>
                <a:gd name="connsiteX13" fmla="*/ 821634 w 2756452"/>
                <a:gd name="connsiteY13" fmla="*/ 0 h 2107095"/>
                <a:gd name="connsiteX14" fmla="*/ 596347 w 2756452"/>
                <a:gd name="connsiteY14" fmla="*/ 278295 h 2107095"/>
                <a:gd name="connsiteX15" fmla="*/ 450574 w 2756452"/>
                <a:gd name="connsiteY15" fmla="*/ 609600 h 2107095"/>
                <a:gd name="connsiteX16" fmla="*/ 304800 w 2756452"/>
                <a:gd name="connsiteY16" fmla="*/ 861391 h 2107095"/>
                <a:gd name="connsiteX17" fmla="*/ 0 w 2756452"/>
                <a:gd name="connsiteY17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1957053 w 2756452"/>
                <a:gd name="connsiteY3" fmla="*/ 1836122 h 2107095"/>
                <a:gd name="connsiteX4" fmla="*/ 2151039 w 2756452"/>
                <a:gd name="connsiteY4" fmla="*/ 1754784 h 2107095"/>
                <a:gd name="connsiteX5" fmla="*/ 2274612 w 2756452"/>
                <a:gd name="connsiteY5" fmla="*/ 1530514 h 2107095"/>
                <a:gd name="connsiteX6" fmla="*/ 2409553 w 2756452"/>
                <a:gd name="connsiteY6" fmla="*/ 1361784 h 2107095"/>
                <a:gd name="connsiteX7" fmla="*/ 2637479 w 2756452"/>
                <a:gd name="connsiteY7" fmla="*/ 1087984 h 2107095"/>
                <a:gd name="connsiteX8" fmla="*/ 2756452 w 2756452"/>
                <a:gd name="connsiteY8" fmla="*/ 490330 h 2107095"/>
                <a:gd name="connsiteX9" fmla="*/ 2093843 w 2756452"/>
                <a:gd name="connsiteY9" fmla="*/ 463826 h 2107095"/>
                <a:gd name="connsiteX10" fmla="*/ 1683026 w 2756452"/>
                <a:gd name="connsiteY10" fmla="*/ 662608 h 2107095"/>
                <a:gd name="connsiteX11" fmla="*/ 1404730 w 2756452"/>
                <a:gd name="connsiteY11" fmla="*/ 503582 h 2107095"/>
                <a:gd name="connsiteX12" fmla="*/ 1113182 w 2756452"/>
                <a:gd name="connsiteY12" fmla="*/ 198782 h 2107095"/>
                <a:gd name="connsiteX13" fmla="*/ 821634 w 2756452"/>
                <a:gd name="connsiteY13" fmla="*/ 0 h 2107095"/>
                <a:gd name="connsiteX14" fmla="*/ 596347 w 2756452"/>
                <a:gd name="connsiteY14" fmla="*/ 278295 h 2107095"/>
                <a:gd name="connsiteX15" fmla="*/ 450574 w 2756452"/>
                <a:gd name="connsiteY15" fmla="*/ 609600 h 2107095"/>
                <a:gd name="connsiteX16" fmla="*/ 304800 w 2756452"/>
                <a:gd name="connsiteY16" fmla="*/ 861391 h 2107095"/>
                <a:gd name="connsiteX17" fmla="*/ 0 w 2756452"/>
                <a:gd name="connsiteY17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1957053 w 2756452"/>
                <a:gd name="connsiteY3" fmla="*/ 1836122 h 2107095"/>
                <a:gd name="connsiteX4" fmla="*/ 2151039 w 2756452"/>
                <a:gd name="connsiteY4" fmla="*/ 1754784 h 2107095"/>
                <a:gd name="connsiteX5" fmla="*/ 2274612 w 2756452"/>
                <a:gd name="connsiteY5" fmla="*/ 1530514 h 2107095"/>
                <a:gd name="connsiteX6" fmla="*/ 2409553 w 2756452"/>
                <a:gd name="connsiteY6" fmla="*/ 1361784 h 2107095"/>
                <a:gd name="connsiteX7" fmla="*/ 2637479 w 2756452"/>
                <a:gd name="connsiteY7" fmla="*/ 1087984 h 2107095"/>
                <a:gd name="connsiteX8" fmla="*/ 2756452 w 2756452"/>
                <a:gd name="connsiteY8" fmla="*/ 490330 h 2107095"/>
                <a:gd name="connsiteX9" fmla="*/ 2093843 w 2756452"/>
                <a:gd name="connsiteY9" fmla="*/ 463826 h 2107095"/>
                <a:gd name="connsiteX10" fmla="*/ 1683026 w 2756452"/>
                <a:gd name="connsiteY10" fmla="*/ 662608 h 2107095"/>
                <a:gd name="connsiteX11" fmla="*/ 1404730 w 2756452"/>
                <a:gd name="connsiteY11" fmla="*/ 503582 h 2107095"/>
                <a:gd name="connsiteX12" fmla="*/ 1113182 w 2756452"/>
                <a:gd name="connsiteY12" fmla="*/ 198782 h 2107095"/>
                <a:gd name="connsiteX13" fmla="*/ 821634 w 2756452"/>
                <a:gd name="connsiteY13" fmla="*/ 0 h 2107095"/>
                <a:gd name="connsiteX14" fmla="*/ 596347 w 2756452"/>
                <a:gd name="connsiteY14" fmla="*/ 278295 h 2107095"/>
                <a:gd name="connsiteX15" fmla="*/ 450574 w 2756452"/>
                <a:gd name="connsiteY15" fmla="*/ 609600 h 2107095"/>
                <a:gd name="connsiteX16" fmla="*/ 304800 w 2756452"/>
                <a:gd name="connsiteY16" fmla="*/ 861391 h 2107095"/>
                <a:gd name="connsiteX17" fmla="*/ 0 w 2756452"/>
                <a:gd name="connsiteY17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1957053 w 2756452"/>
                <a:gd name="connsiteY3" fmla="*/ 1836122 h 2107095"/>
                <a:gd name="connsiteX4" fmla="*/ 2151039 w 2756452"/>
                <a:gd name="connsiteY4" fmla="*/ 1754784 h 2107095"/>
                <a:gd name="connsiteX5" fmla="*/ 2274612 w 2756452"/>
                <a:gd name="connsiteY5" fmla="*/ 1530514 h 2107095"/>
                <a:gd name="connsiteX6" fmla="*/ 2409553 w 2756452"/>
                <a:gd name="connsiteY6" fmla="*/ 1361784 h 2107095"/>
                <a:gd name="connsiteX7" fmla="*/ 2637479 w 2756452"/>
                <a:gd name="connsiteY7" fmla="*/ 1087984 h 2107095"/>
                <a:gd name="connsiteX8" fmla="*/ 2756452 w 2756452"/>
                <a:gd name="connsiteY8" fmla="*/ 490330 h 2107095"/>
                <a:gd name="connsiteX9" fmla="*/ 2093843 w 2756452"/>
                <a:gd name="connsiteY9" fmla="*/ 463826 h 2107095"/>
                <a:gd name="connsiteX10" fmla="*/ 1683026 w 2756452"/>
                <a:gd name="connsiteY10" fmla="*/ 662608 h 2107095"/>
                <a:gd name="connsiteX11" fmla="*/ 1404730 w 2756452"/>
                <a:gd name="connsiteY11" fmla="*/ 503582 h 2107095"/>
                <a:gd name="connsiteX12" fmla="*/ 1113182 w 2756452"/>
                <a:gd name="connsiteY12" fmla="*/ 198782 h 2107095"/>
                <a:gd name="connsiteX13" fmla="*/ 821634 w 2756452"/>
                <a:gd name="connsiteY13" fmla="*/ 0 h 2107095"/>
                <a:gd name="connsiteX14" fmla="*/ 596347 w 2756452"/>
                <a:gd name="connsiteY14" fmla="*/ 278295 h 2107095"/>
                <a:gd name="connsiteX15" fmla="*/ 450574 w 2756452"/>
                <a:gd name="connsiteY15" fmla="*/ 609600 h 2107095"/>
                <a:gd name="connsiteX16" fmla="*/ 304800 w 2756452"/>
                <a:gd name="connsiteY16" fmla="*/ 861391 h 2107095"/>
                <a:gd name="connsiteX17" fmla="*/ 0 w 2756452"/>
                <a:gd name="connsiteY17" fmla="*/ 1219200 h 2107095"/>
                <a:gd name="connsiteX0" fmla="*/ 0 w 2756452"/>
                <a:gd name="connsiteY0" fmla="*/ 1219200 h 2107095"/>
                <a:gd name="connsiteX1" fmla="*/ 848139 w 2756452"/>
                <a:gd name="connsiteY1" fmla="*/ 1709530 h 2107095"/>
                <a:gd name="connsiteX2" fmla="*/ 1842052 w 2756452"/>
                <a:gd name="connsiteY2" fmla="*/ 2107095 h 2107095"/>
                <a:gd name="connsiteX3" fmla="*/ 1957053 w 2756452"/>
                <a:gd name="connsiteY3" fmla="*/ 1836122 h 2107095"/>
                <a:gd name="connsiteX4" fmla="*/ 2151039 w 2756452"/>
                <a:gd name="connsiteY4" fmla="*/ 1754784 h 2107095"/>
                <a:gd name="connsiteX5" fmla="*/ 2274612 w 2756452"/>
                <a:gd name="connsiteY5" fmla="*/ 1530514 h 2107095"/>
                <a:gd name="connsiteX6" fmla="*/ 2409553 w 2756452"/>
                <a:gd name="connsiteY6" fmla="*/ 1361784 h 2107095"/>
                <a:gd name="connsiteX7" fmla="*/ 2637479 w 2756452"/>
                <a:gd name="connsiteY7" fmla="*/ 1087984 h 2107095"/>
                <a:gd name="connsiteX8" fmla="*/ 2756452 w 2756452"/>
                <a:gd name="connsiteY8" fmla="*/ 490330 h 2107095"/>
                <a:gd name="connsiteX9" fmla="*/ 2093843 w 2756452"/>
                <a:gd name="connsiteY9" fmla="*/ 463826 h 2107095"/>
                <a:gd name="connsiteX10" fmla="*/ 1683026 w 2756452"/>
                <a:gd name="connsiteY10" fmla="*/ 662608 h 2107095"/>
                <a:gd name="connsiteX11" fmla="*/ 1404730 w 2756452"/>
                <a:gd name="connsiteY11" fmla="*/ 503582 h 2107095"/>
                <a:gd name="connsiteX12" fmla="*/ 1113182 w 2756452"/>
                <a:gd name="connsiteY12" fmla="*/ 198782 h 2107095"/>
                <a:gd name="connsiteX13" fmla="*/ 821634 w 2756452"/>
                <a:gd name="connsiteY13" fmla="*/ 0 h 2107095"/>
                <a:gd name="connsiteX14" fmla="*/ 596347 w 2756452"/>
                <a:gd name="connsiteY14" fmla="*/ 278295 h 2107095"/>
                <a:gd name="connsiteX15" fmla="*/ 450574 w 2756452"/>
                <a:gd name="connsiteY15" fmla="*/ 609600 h 2107095"/>
                <a:gd name="connsiteX16" fmla="*/ 304800 w 2756452"/>
                <a:gd name="connsiteY16" fmla="*/ 861391 h 2107095"/>
                <a:gd name="connsiteX17" fmla="*/ 0 w 2756452"/>
                <a:gd name="connsiteY17" fmla="*/ 1219200 h 2107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56452" h="2107095">
                  <a:moveTo>
                    <a:pt x="0" y="1219200"/>
                  </a:moveTo>
                  <a:cubicBezTo>
                    <a:pt x="461618" y="1267791"/>
                    <a:pt x="620643" y="1442279"/>
                    <a:pt x="848139" y="1709530"/>
                  </a:cubicBezTo>
                  <a:cubicBezTo>
                    <a:pt x="1075635" y="1976781"/>
                    <a:pt x="1653764" y="2078137"/>
                    <a:pt x="1842052" y="2107095"/>
                  </a:cubicBezTo>
                  <a:cubicBezTo>
                    <a:pt x="1868816" y="1957317"/>
                    <a:pt x="1908711" y="1892586"/>
                    <a:pt x="1957053" y="1836122"/>
                  </a:cubicBezTo>
                  <a:cubicBezTo>
                    <a:pt x="2005395" y="1779658"/>
                    <a:pt x="2098113" y="1805719"/>
                    <a:pt x="2151039" y="1754784"/>
                  </a:cubicBezTo>
                  <a:cubicBezTo>
                    <a:pt x="2203966" y="1703849"/>
                    <a:pt x="2248331" y="1608441"/>
                    <a:pt x="2274612" y="1530514"/>
                  </a:cubicBezTo>
                  <a:cubicBezTo>
                    <a:pt x="2300893" y="1452587"/>
                    <a:pt x="2318663" y="1393991"/>
                    <a:pt x="2409553" y="1361784"/>
                  </a:cubicBezTo>
                  <a:cubicBezTo>
                    <a:pt x="2500443" y="1329577"/>
                    <a:pt x="2579663" y="1233226"/>
                    <a:pt x="2637479" y="1087984"/>
                  </a:cubicBezTo>
                  <a:cubicBezTo>
                    <a:pt x="2695295" y="942742"/>
                    <a:pt x="2670313" y="742121"/>
                    <a:pt x="2756452" y="490330"/>
                  </a:cubicBezTo>
                  <a:cubicBezTo>
                    <a:pt x="2498035" y="410817"/>
                    <a:pt x="2272747" y="435113"/>
                    <a:pt x="2093843" y="463826"/>
                  </a:cubicBezTo>
                  <a:cubicBezTo>
                    <a:pt x="1914939" y="492539"/>
                    <a:pt x="1797878" y="655982"/>
                    <a:pt x="1683026" y="662608"/>
                  </a:cubicBezTo>
                  <a:cubicBezTo>
                    <a:pt x="1568174" y="669234"/>
                    <a:pt x="1499704" y="580886"/>
                    <a:pt x="1404730" y="503582"/>
                  </a:cubicBezTo>
                  <a:cubicBezTo>
                    <a:pt x="1309756" y="426278"/>
                    <a:pt x="1210365" y="282712"/>
                    <a:pt x="1113182" y="198782"/>
                  </a:cubicBezTo>
                  <a:cubicBezTo>
                    <a:pt x="1015999" y="114852"/>
                    <a:pt x="1000538" y="39757"/>
                    <a:pt x="821634" y="0"/>
                  </a:cubicBezTo>
                  <a:cubicBezTo>
                    <a:pt x="695738" y="66260"/>
                    <a:pt x="658190" y="176695"/>
                    <a:pt x="596347" y="278295"/>
                  </a:cubicBezTo>
                  <a:cubicBezTo>
                    <a:pt x="534504" y="379895"/>
                    <a:pt x="499165" y="512417"/>
                    <a:pt x="450574" y="609600"/>
                  </a:cubicBezTo>
                  <a:cubicBezTo>
                    <a:pt x="401983" y="706783"/>
                    <a:pt x="382105" y="762000"/>
                    <a:pt x="304800" y="861391"/>
                  </a:cubicBezTo>
                  <a:cubicBezTo>
                    <a:pt x="227495" y="960782"/>
                    <a:pt x="119269" y="1016000"/>
                    <a:pt x="0" y="121920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200">
                    <a:alpha val="65000"/>
                  </a:srgbClr>
                </a:gs>
                <a:gs pos="100000">
                  <a:srgbClr val="FFC000">
                    <a:alpha val="50000"/>
                  </a:srgbClr>
                </a:gs>
              </a:gsLst>
              <a:lin ang="8100000" scaled="1"/>
              <a:tileRect/>
            </a:gradFill>
            <a:ln>
              <a:solidFill>
                <a:srgbClr val="FFC000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5402746" y="3689800"/>
              <a:ext cx="2003241" cy="2271438"/>
            </a:xfrm>
            <a:custGeom>
              <a:avLst/>
              <a:gdLst>
                <a:gd name="connsiteX0" fmla="*/ 347080 w 1621987"/>
                <a:gd name="connsiteY0" fmla="*/ 373 h 2157872"/>
                <a:gd name="connsiteX1" fmla="*/ 453098 w 1621987"/>
                <a:gd name="connsiteY1" fmla="*/ 636477 h 2157872"/>
                <a:gd name="connsiteX2" fmla="*/ 797654 w 1621987"/>
                <a:gd name="connsiteY2" fmla="*/ 1100304 h 2157872"/>
                <a:gd name="connsiteX3" fmla="*/ 1195220 w 1621987"/>
                <a:gd name="connsiteY3" fmla="*/ 1444860 h 2157872"/>
                <a:gd name="connsiteX4" fmla="*/ 1619289 w 1621987"/>
                <a:gd name="connsiteY4" fmla="*/ 1643643 h 2157872"/>
                <a:gd name="connsiteX5" fmla="*/ 1340993 w 1621987"/>
                <a:gd name="connsiteY5" fmla="*/ 2147225 h 2157872"/>
                <a:gd name="connsiteX6" fmla="*/ 665133 w 1621987"/>
                <a:gd name="connsiteY6" fmla="*/ 1935191 h 2157872"/>
                <a:gd name="connsiteX7" fmla="*/ 744646 w 1621987"/>
                <a:gd name="connsiteY7" fmla="*/ 1338843 h 2157872"/>
                <a:gd name="connsiteX8" fmla="*/ 559115 w 1621987"/>
                <a:gd name="connsiteY8" fmla="*/ 1007538 h 2157872"/>
                <a:gd name="connsiteX9" fmla="*/ 2524 w 1621987"/>
                <a:gd name="connsiteY9" fmla="*/ 729243 h 2157872"/>
                <a:gd name="connsiteX10" fmla="*/ 347080 w 1621987"/>
                <a:gd name="connsiteY10" fmla="*/ 373 h 2157872"/>
                <a:gd name="connsiteX0" fmla="*/ 347080 w 1621987"/>
                <a:gd name="connsiteY0" fmla="*/ 366 h 2157865"/>
                <a:gd name="connsiteX1" fmla="*/ 453098 w 1621987"/>
                <a:gd name="connsiteY1" fmla="*/ 636470 h 2157865"/>
                <a:gd name="connsiteX2" fmla="*/ 916923 w 1621987"/>
                <a:gd name="connsiteY2" fmla="*/ 1034037 h 2157865"/>
                <a:gd name="connsiteX3" fmla="*/ 1195220 w 1621987"/>
                <a:gd name="connsiteY3" fmla="*/ 1444853 h 2157865"/>
                <a:gd name="connsiteX4" fmla="*/ 1619289 w 1621987"/>
                <a:gd name="connsiteY4" fmla="*/ 1643636 h 2157865"/>
                <a:gd name="connsiteX5" fmla="*/ 1340993 w 1621987"/>
                <a:gd name="connsiteY5" fmla="*/ 2147218 h 2157865"/>
                <a:gd name="connsiteX6" fmla="*/ 665133 w 1621987"/>
                <a:gd name="connsiteY6" fmla="*/ 1935184 h 2157865"/>
                <a:gd name="connsiteX7" fmla="*/ 744646 w 1621987"/>
                <a:gd name="connsiteY7" fmla="*/ 1338836 h 2157865"/>
                <a:gd name="connsiteX8" fmla="*/ 559115 w 1621987"/>
                <a:gd name="connsiteY8" fmla="*/ 1007531 h 2157865"/>
                <a:gd name="connsiteX9" fmla="*/ 2524 w 1621987"/>
                <a:gd name="connsiteY9" fmla="*/ 729236 h 2157865"/>
                <a:gd name="connsiteX10" fmla="*/ 347080 w 1621987"/>
                <a:gd name="connsiteY10" fmla="*/ 366 h 2157865"/>
                <a:gd name="connsiteX0" fmla="*/ 347131 w 1622038"/>
                <a:gd name="connsiteY0" fmla="*/ 4485 h 2161984"/>
                <a:gd name="connsiteX1" fmla="*/ 492905 w 1622038"/>
                <a:gd name="connsiteY1" fmla="*/ 455059 h 2161984"/>
                <a:gd name="connsiteX2" fmla="*/ 916974 w 1622038"/>
                <a:gd name="connsiteY2" fmla="*/ 1038156 h 2161984"/>
                <a:gd name="connsiteX3" fmla="*/ 1195271 w 1622038"/>
                <a:gd name="connsiteY3" fmla="*/ 1448972 h 2161984"/>
                <a:gd name="connsiteX4" fmla="*/ 1619340 w 1622038"/>
                <a:gd name="connsiteY4" fmla="*/ 1647755 h 2161984"/>
                <a:gd name="connsiteX5" fmla="*/ 1341044 w 1622038"/>
                <a:gd name="connsiteY5" fmla="*/ 2151337 h 2161984"/>
                <a:gd name="connsiteX6" fmla="*/ 665184 w 1622038"/>
                <a:gd name="connsiteY6" fmla="*/ 1939303 h 2161984"/>
                <a:gd name="connsiteX7" fmla="*/ 744697 w 1622038"/>
                <a:gd name="connsiteY7" fmla="*/ 1342955 h 2161984"/>
                <a:gd name="connsiteX8" fmla="*/ 559166 w 1622038"/>
                <a:gd name="connsiteY8" fmla="*/ 1011650 h 2161984"/>
                <a:gd name="connsiteX9" fmla="*/ 2575 w 1622038"/>
                <a:gd name="connsiteY9" fmla="*/ 733355 h 2161984"/>
                <a:gd name="connsiteX10" fmla="*/ 347131 w 1622038"/>
                <a:gd name="connsiteY10" fmla="*/ 4485 h 2161984"/>
                <a:gd name="connsiteX0" fmla="*/ 347131 w 1619590"/>
                <a:gd name="connsiteY0" fmla="*/ 4485 h 2161984"/>
                <a:gd name="connsiteX1" fmla="*/ 492905 w 1619590"/>
                <a:gd name="connsiteY1" fmla="*/ 455059 h 2161984"/>
                <a:gd name="connsiteX2" fmla="*/ 916974 w 1619590"/>
                <a:gd name="connsiteY2" fmla="*/ 1038156 h 2161984"/>
                <a:gd name="connsiteX3" fmla="*/ 1301288 w 1619590"/>
                <a:gd name="connsiteY3" fmla="*/ 1422467 h 2161984"/>
                <a:gd name="connsiteX4" fmla="*/ 1619340 w 1619590"/>
                <a:gd name="connsiteY4" fmla="*/ 1647755 h 2161984"/>
                <a:gd name="connsiteX5" fmla="*/ 1341044 w 1619590"/>
                <a:gd name="connsiteY5" fmla="*/ 2151337 h 2161984"/>
                <a:gd name="connsiteX6" fmla="*/ 665184 w 1619590"/>
                <a:gd name="connsiteY6" fmla="*/ 1939303 h 2161984"/>
                <a:gd name="connsiteX7" fmla="*/ 744697 w 1619590"/>
                <a:gd name="connsiteY7" fmla="*/ 1342955 h 2161984"/>
                <a:gd name="connsiteX8" fmla="*/ 559166 w 1619590"/>
                <a:gd name="connsiteY8" fmla="*/ 1011650 h 2161984"/>
                <a:gd name="connsiteX9" fmla="*/ 2575 w 1619590"/>
                <a:gd name="connsiteY9" fmla="*/ 733355 h 2161984"/>
                <a:gd name="connsiteX10" fmla="*/ 347131 w 1619590"/>
                <a:gd name="connsiteY10" fmla="*/ 4485 h 2161984"/>
                <a:gd name="connsiteX0" fmla="*/ 347131 w 1619590"/>
                <a:gd name="connsiteY0" fmla="*/ 4485 h 2161498"/>
                <a:gd name="connsiteX1" fmla="*/ 492905 w 1619590"/>
                <a:gd name="connsiteY1" fmla="*/ 455059 h 2161498"/>
                <a:gd name="connsiteX2" fmla="*/ 916974 w 1619590"/>
                <a:gd name="connsiteY2" fmla="*/ 1038156 h 2161498"/>
                <a:gd name="connsiteX3" fmla="*/ 1301288 w 1619590"/>
                <a:gd name="connsiteY3" fmla="*/ 1422467 h 2161498"/>
                <a:gd name="connsiteX4" fmla="*/ 1619340 w 1619590"/>
                <a:gd name="connsiteY4" fmla="*/ 1647755 h 2161498"/>
                <a:gd name="connsiteX5" fmla="*/ 1341044 w 1619590"/>
                <a:gd name="connsiteY5" fmla="*/ 2151337 h 2161498"/>
                <a:gd name="connsiteX6" fmla="*/ 665184 w 1619590"/>
                <a:gd name="connsiteY6" fmla="*/ 1939303 h 2161498"/>
                <a:gd name="connsiteX7" fmla="*/ 651932 w 1619590"/>
                <a:gd name="connsiteY7" fmla="*/ 1395963 h 2161498"/>
                <a:gd name="connsiteX8" fmla="*/ 559166 w 1619590"/>
                <a:gd name="connsiteY8" fmla="*/ 1011650 h 2161498"/>
                <a:gd name="connsiteX9" fmla="*/ 2575 w 1619590"/>
                <a:gd name="connsiteY9" fmla="*/ 733355 h 2161498"/>
                <a:gd name="connsiteX10" fmla="*/ 347131 w 1619590"/>
                <a:gd name="connsiteY10" fmla="*/ 4485 h 2161498"/>
                <a:gd name="connsiteX0" fmla="*/ 346827 w 1619286"/>
                <a:gd name="connsiteY0" fmla="*/ 4485 h 2161498"/>
                <a:gd name="connsiteX1" fmla="*/ 492601 w 1619286"/>
                <a:gd name="connsiteY1" fmla="*/ 455059 h 2161498"/>
                <a:gd name="connsiteX2" fmla="*/ 916670 w 1619286"/>
                <a:gd name="connsiteY2" fmla="*/ 1038156 h 2161498"/>
                <a:gd name="connsiteX3" fmla="*/ 1300984 w 1619286"/>
                <a:gd name="connsiteY3" fmla="*/ 1422467 h 2161498"/>
                <a:gd name="connsiteX4" fmla="*/ 1619036 w 1619286"/>
                <a:gd name="connsiteY4" fmla="*/ 1647755 h 2161498"/>
                <a:gd name="connsiteX5" fmla="*/ 1340740 w 1619286"/>
                <a:gd name="connsiteY5" fmla="*/ 2151337 h 2161498"/>
                <a:gd name="connsiteX6" fmla="*/ 664880 w 1619286"/>
                <a:gd name="connsiteY6" fmla="*/ 1939303 h 2161498"/>
                <a:gd name="connsiteX7" fmla="*/ 651628 w 1619286"/>
                <a:gd name="connsiteY7" fmla="*/ 1395963 h 2161498"/>
                <a:gd name="connsiteX8" fmla="*/ 532357 w 1619286"/>
                <a:gd name="connsiteY8" fmla="*/ 1104415 h 2161498"/>
                <a:gd name="connsiteX9" fmla="*/ 2271 w 1619286"/>
                <a:gd name="connsiteY9" fmla="*/ 733355 h 2161498"/>
                <a:gd name="connsiteX10" fmla="*/ 346827 w 1619286"/>
                <a:gd name="connsiteY10" fmla="*/ 4485 h 2161498"/>
                <a:gd name="connsiteX0" fmla="*/ 346827 w 1725202"/>
                <a:gd name="connsiteY0" fmla="*/ 4485 h 2166616"/>
                <a:gd name="connsiteX1" fmla="*/ 492601 w 1725202"/>
                <a:gd name="connsiteY1" fmla="*/ 455059 h 2166616"/>
                <a:gd name="connsiteX2" fmla="*/ 916670 w 1725202"/>
                <a:gd name="connsiteY2" fmla="*/ 1038156 h 2166616"/>
                <a:gd name="connsiteX3" fmla="*/ 1300984 w 1725202"/>
                <a:gd name="connsiteY3" fmla="*/ 1422467 h 2166616"/>
                <a:gd name="connsiteX4" fmla="*/ 1725053 w 1725202"/>
                <a:gd name="connsiteY4" fmla="*/ 1554989 h 2166616"/>
                <a:gd name="connsiteX5" fmla="*/ 1340740 w 1725202"/>
                <a:gd name="connsiteY5" fmla="*/ 2151337 h 2166616"/>
                <a:gd name="connsiteX6" fmla="*/ 664880 w 1725202"/>
                <a:gd name="connsiteY6" fmla="*/ 1939303 h 2166616"/>
                <a:gd name="connsiteX7" fmla="*/ 651628 w 1725202"/>
                <a:gd name="connsiteY7" fmla="*/ 1395963 h 2166616"/>
                <a:gd name="connsiteX8" fmla="*/ 532357 w 1725202"/>
                <a:gd name="connsiteY8" fmla="*/ 1104415 h 2166616"/>
                <a:gd name="connsiteX9" fmla="*/ 2271 w 1725202"/>
                <a:gd name="connsiteY9" fmla="*/ 733355 h 2166616"/>
                <a:gd name="connsiteX10" fmla="*/ 346827 w 1725202"/>
                <a:gd name="connsiteY10" fmla="*/ 4485 h 2166616"/>
                <a:gd name="connsiteX0" fmla="*/ 346827 w 1725116"/>
                <a:gd name="connsiteY0" fmla="*/ 4485 h 2166616"/>
                <a:gd name="connsiteX1" fmla="*/ 492601 w 1725116"/>
                <a:gd name="connsiteY1" fmla="*/ 455059 h 2166616"/>
                <a:gd name="connsiteX2" fmla="*/ 916670 w 1725116"/>
                <a:gd name="connsiteY2" fmla="*/ 1038156 h 2166616"/>
                <a:gd name="connsiteX3" fmla="*/ 1367245 w 1725116"/>
                <a:gd name="connsiteY3" fmla="*/ 1356206 h 2166616"/>
                <a:gd name="connsiteX4" fmla="*/ 1725053 w 1725116"/>
                <a:gd name="connsiteY4" fmla="*/ 1554989 h 2166616"/>
                <a:gd name="connsiteX5" fmla="*/ 1340740 w 1725116"/>
                <a:gd name="connsiteY5" fmla="*/ 2151337 h 2166616"/>
                <a:gd name="connsiteX6" fmla="*/ 664880 w 1725116"/>
                <a:gd name="connsiteY6" fmla="*/ 1939303 h 2166616"/>
                <a:gd name="connsiteX7" fmla="*/ 651628 w 1725116"/>
                <a:gd name="connsiteY7" fmla="*/ 1395963 h 2166616"/>
                <a:gd name="connsiteX8" fmla="*/ 532357 w 1725116"/>
                <a:gd name="connsiteY8" fmla="*/ 1104415 h 2166616"/>
                <a:gd name="connsiteX9" fmla="*/ 2271 w 1725116"/>
                <a:gd name="connsiteY9" fmla="*/ 733355 h 2166616"/>
                <a:gd name="connsiteX10" fmla="*/ 346827 w 1725116"/>
                <a:gd name="connsiteY10" fmla="*/ 4485 h 2166616"/>
                <a:gd name="connsiteX0" fmla="*/ 346906 w 1725195"/>
                <a:gd name="connsiteY0" fmla="*/ 5671 h 2167802"/>
                <a:gd name="connsiteX1" fmla="*/ 558941 w 1725195"/>
                <a:gd name="connsiteY1" fmla="*/ 429741 h 2167802"/>
                <a:gd name="connsiteX2" fmla="*/ 916749 w 1725195"/>
                <a:gd name="connsiteY2" fmla="*/ 1039342 h 2167802"/>
                <a:gd name="connsiteX3" fmla="*/ 1367324 w 1725195"/>
                <a:gd name="connsiteY3" fmla="*/ 1357392 h 2167802"/>
                <a:gd name="connsiteX4" fmla="*/ 1725132 w 1725195"/>
                <a:gd name="connsiteY4" fmla="*/ 1556175 h 2167802"/>
                <a:gd name="connsiteX5" fmla="*/ 1340819 w 1725195"/>
                <a:gd name="connsiteY5" fmla="*/ 2152523 h 2167802"/>
                <a:gd name="connsiteX6" fmla="*/ 664959 w 1725195"/>
                <a:gd name="connsiteY6" fmla="*/ 1940489 h 2167802"/>
                <a:gd name="connsiteX7" fmla="*/ 651707 w 1725195"/>
                <a:gd name="connsiteY7" fmla="*/ 1397149 h 2167802"/>
                <a:gd name="connsiteX8" fmla="*/ 532436 w 1725195"/>
                <a:gd name="connsiteY8" fmla="*/ 1105601 h 2167802"/>
                <a:gd name="connsiteX9" fmla="*/ 2350 w 1725195"/>
                <a:gd name="connsiteY9" fmla="*/ 734541 h 2167802"/>
                <a:gd name="connsiteX10" fmla="*/ 346906 w 1725195"/>
                <a:gd name="connsiteY10" fmla="*/ 5671 h 2167802"/>
                <a:gd name="connsiteX0" fmla="*/ 346906 w 1725195"/>
                <a:gd name="connsiteY0" fmla="*/ 6654 h 2168785"/>
                <a:gd name="connsiteX1" fmla="*/ 558941 w 1725195"/>
                <a:gd name="connsiteY1" fmla="*/ 430724 h 2168785"/>
                <a:gd name="connsiteX2" fmla="*/ 916749 w 1725195"/>
                <a:gd name="connsiteY2" fmla="*/ 1040325 h 2168785"/>
                <a:gd name="connsiteX3" fmla="*/ 1367324 w 1725195"/>
                <a:gd name="connsiteY3" fmla="*/ 1358375 h 2168785"/>
                <a:gd name="connsiteX4" fmla="*/ 1725132 w 1725195"/>
                <a:gd name="connsiteY4" fmla="*/ 1557158 h 2168785"/>
                <a:gd name="connsiteX5" fmla="*/ 1340819 w 1725195"/>
                <a:gd name="connsiteY5" fmla="*/ 2153506 h 2168785"/>
                <a:gd name="connsiteX6" fmla="*/ 664959 w 1725195"/>
                <a:gd name="connsiteY6" fmla="*/ 1941472 h 2168785"/>
                <a:gd name="connsiteX7" fmla="*/ 651707 w 1725195"/>
                <a:gd name="connsiteY7" fmla="*/ 1398132 h 2168785"/>
                <a:gd name="connsiteX8" fmla="*/ 532436 w 1725195"/>
                <a:gd name="connsiteY8" fmla="*/ 1106584 h 2168785"/>
                <a:gd name="connsiteX9" fmla="*/ 2350 w 1725195"/>
                <a:gd name="connsiteY9" fmla="*/ 735524 h 2168785"/>
                <a:gd name="connsiteX10" fmla="*/ 346906 w 1725195"/>
                <a:gd name="connsiteY10" fmla="*/ 6654 h 2168785"/>
                <a:gd name="connsiteX0" fmla="*/ 346906 w 1725195"/>
                <a:gd name="connsiteY0" fmla="*/ 6654 h 2168785"/>
                <a:gd name="connsiteX1" fmla="*/ 558941 w 1725195"/>
                <a:gd name="connsiteY1" fmla="*/ 430724 h 2168785"/>
                <a:gd name="connsiteX2" fmla="*/ 916749 w 1725195"/>
                <a:gd name="connsiteY2" fmla="*/ 1040325 h 2168785"/>
                <a:gd name="connsiteX3" fmla="*/ 1367324 w 1725195"/>
                <a:gd name="connsiteY3" fmla="*/ 1358375 h 2168785"/>
                <a:gd name="connsiteX4" fmla="*/ 1725132 w 1725195"/>
                <a:gd name="connsiteY4" fmla="*/ 1557158 h 2168785"/>
                <a:gd name="connsiteX5" fmla="*/ 1340819 w 1725195"/>
                <a:gd name="connsiteY5" fmla="*/ 2153506 h 2168785"/>
                <a:gd name="connsiteX6" fmla="*/ 664959 w 1725195"/>
                <a:gd name="connsiteY6" fmla="*/ 1941472 h 2168785"/>
                <a:gd name="connsiteX7" fmla="*/ 651707 w 1725195"/>
                <a:gd name="connsiteY7" fmla="*/ 1398132 h 2168785"/>
                <a:gd name="connsiteX8" fmla="*/ 532436 w 1725195"/>
                <a:gd name="connsiteY8" fmla="*/ 1106584 h 2168785"/>
                <a:gd name="connsiteX9" fmla="*/ 2350 w 1725195"/>
                <a:gd name="connsiteY9" fmla="*/ 735524 h 2168785"/>
                <a:gd name="connsiteX10" fmla="*/ 346906 w 1725195"/>
                <a:gd name="connsiteY10" fmla="*/ 6654 h 2168785"/>
                <a:gd name="connsiteX0" fmla="*/ 346906 w 1725195"/>
                <a:gd name="connsiteY0" fmla="*/ 6654 h 2168785"/>
                <a:gd name="connsiteX1" fmla="*/ 558941 w 1725195"/>
                <a:gd name="connsiteY1" fmla="*/ 430724 h 2168785"/>
                <a:gd name="connsiteX2" fmla="*/ 916749 w 1725195"/>
                <a:gd name="connsiteY2" fmla="*/ 1040325 h 2168785"/>
                <a:gd name="connsiteX3" fmla="*/ 1367324 w 1725195"/>
                <a:gd name="connsiteY3" fmla="*/ 1358375 h 2168785"/>
                <a:gd name="connsiteX4" fmla="*/ 1725132 w 1725195"/>
                <a:gd name="connsiteY4" fmla="*/ 1557158 h 2168785"/>
                <a:gd name="connsiteX5" fmla="*/ 1340819 w 1725195"/>
                <a:gd name="connsiteY5" fmla="*/ 2153506 h 2168785"/>
                <a:gd name="connsiteX6" fmla="*/ 664959 w 1725195"/>
                <a:gd name="connsiteY6" fmla="*/ 1941472 h 2168785"/>
                <a:gd name="connsiteX7" fmla="*/ 651707 w 1725195"/>
                <a:gd name="connsiteY7" fmla="*/ 1398132 h 2168785"/>
                <a:gd name="connsiteX8" fmla="*/ 532436 w 1725195"/>
                <a:gd name="connsiteY8" fmla="*/ 1106584 h 2168785"/>
                <a:gd name="connsiteX9" fmla="*/ 2350 w 1725195"/>
                <a:gd name="connsiteY9" fmla="*/ 735524 h 2168785"/>
                <a:gd name="connsiteX10" fmla="*/ 346906 w 1725195"/>
                <a:gd name="connsiteY10" fmla="*/ 6654 h 2168785"/>
                <a:gd name="connsiteX0" fmla="*/ 346906 w 1777033"/>
                <a:gd name="connsiteY0" fmla="*/ 6654 h 2169328"/>
                <a:gd name="connsiteX1" fmla="*/ 558941 w 1777033"/>
                <a:gd name="connsiteY1" fmla="*/ 430724 h 2169328"/>
                <a:gd name="connsiteX2" fmla="*/ 916749 w 1777033"/>
                <a:gd name="connsiteY2" fmla="*/ 1040325 h 2169328"/>
                <a:gd name="connsiteX3" fmla="*/ 1367324 w 1777033"/>
                <a:gd name="connsiteY3" fmla="*/ 1358375 h 2169328"/>
                <a:gd name="connsiteX4" fmla="*/ 1776980 w 1777033"/>
                <a:gd name="connsiteY4" fmla="*/ 1547731 h 2169328"/>
                <a:gd name="connsiteX5" fmla="*/ 1340819 w 1777033"/>
                <a:gd name="connsiteY5" fmla="*/ 2153506 h 2169328"/>
                <a:gd name="connsiteX6" fmla="*/ 664959 w 1777033"/>
                <a:gd name="connsiteY6" fmla="*/ 1941472 h 2169328"/>
                <a:gd name="connsiteX7" fmla="*/ 651707 w 1777033"/>
                <a:gd name="connsiteY7" fmla="*/ 1398132 h 2169328"/>
                <a:gd name="connsiteX8" fmla="*/ 532436 w 1777033"/>
                <a:gd name="connsiteY8" fmla="*/ 1106584 h 2169328"/>
                <a:gd name="connsiteX9" fmla="*/ 2350 w 1777033"/>
                <a:gd name="connsiteY9" fmla="*/ 735524 h 2169328"/>
                <a:gd name="connsiteX10" fmla="*/ 346906 w 1777033"/>
                <a:gd name="connsiteY10" fmla="*/ 6654 h 2169328"/>
                <a:gd name="connsiteX0" fmla="*/ 346906 w 1777033"/>
                <a:gd name="connsiteY0" fmla="*/ 6654 h 2169328"/>
                <a:gd name="connsiteX1" fmla="*/ 558941 w 1777033"/>
                <a:gd name="connsiteY1" fmla="*/ 430724 h 2169328"/>
                <a:gd name="connsiteX2" fmla="*/ 916749 w 1777033"/>
                <a:gd name="connsiteY2" fmla="*/ 1040325 h 2169328"/>
                <a:gd name="connsiteX3" fmla="*/ 1367324 w 1777033"/>
                <a:gd name="connsiteY3" fmla="*/ 1358375 h 2169328"/>
                <a:gd name="connsiteX4" fmla="*/ 1776980 w 1777033"/>
                <a:gd name="connsiteY4" fmla="*/ 1547731 h 2169328"/>
                <a:gd name="connsiteX5" fmla="*/ 1340819 w 1777033"/>
                <a:gd name="connsiteY5" fmla="*/ 2153506 h 2169328"/>
                <a:gd name="connsiteX6" fmla="*/ 664959 w 1777033"/>
                <a:gd name="connsiteY6" fmla="*/ 1941472 h 2169328"/>
                <a:gd name="connsiteX7" fmla="*/ 651707 w 1777033"/>
                <a:gd name="connsiteY7" fmla="*/ 1398132 h 2169328"/>
                <a:gd name="connsiteX8" fmla="*/ 532436 w 1777033"/>
                <a:gd name="connsiteY8" fmla="*/ 1106584 h 2169328"/>
                <a:gd name="connsiteX9" fmla="*/ 2350 w 1777033"/>
                <a:gd name="connsiteY9" fmla="*/ 735524 h 2169328"/>
                <a:gd name="connsiteX10" fmla="*/ 346906 w 1777033"/>
                <a:gd name="connsiteY10" fmla="*/ 6654 h 2169328"/>
                <a:gd name="connsiteX0" fmla="*/ 346906 w 1777033"/>
                <a:gd name="connsiteY0" fmla="*/ 6654 h 2169328"/>
                <a:gd name="connsiteX1" fmla="*/ 558941 w 1777033"/>
                <a:gd name="connsiteY1" fmla="*/ 430724 h 2169328"/>
                <a:gd name="connsiteX2" fmla="*/ 916749 w 1777033"/>
                <a:gd name="connsiteY2" fmla="*/ 1040325 h 2169328"/>
                <a:gd name="connsiteX3" fmla="*/ 1367324 w 1777033"/>
                <a:gd name="connsiteY3" fmla="*/ 1358375 h 2169328"/>
                <a:gd name="connsiteX4" fmla="*/ 1776980 w 1777033"/>
                <a:gd name="connsiteY4" fmla="*/ 1547731 h 2169328"/>
                <a:gd name="connsiteX5" fmla="*/ 1340819 w 1777033"/>
                <a:gd name="connsiteY5" fmla="*/ 2153506 h 2169328"/>
                <a:gd name="connsiteX6" fmla="*/ 664959 w 1777033"/>
                <a:gd name="connsiteY6" fmla="*/ 1941472 h 2169328"/>
                <a:gd name="connsiteX7" fmla="*/ 651707 w 1777033"/>
                <a:gd name="connsiteY7" fmla="*/ 1398132 h 2169328"/>
                <a:gd name="connsiteX8" fmla="*/ 532436 w 1777033"/>
                <a:gd name="connsiteY8" fmla="*/ 1106584 h 2169328"/>
                <a:gd name="connsiteX9" fmla="*/ 2350 w 1777033"/>
                <a:gd name="connsiteY9" fmla="*/ 735524 h 2169328"/>
                <a:gd name="connsiteX10" fmla="*/ 346906 w 1777033"/>
                <a:gd name="connsiteY10" fmla="*/ 6654 h 2169328"/>
                <a:gd name="connsiteX0" fmla="*/ 346906 w 1777033"/>
                <a:gd name="connsiteY0" fmla="*/ 6654 h 2153506"/>
                <a:gd name="connsiteX1" fmla="*/ 558941 w 1777033"/>
                <a:gd name="connsiteY1" fmla="*/ 430724 h 2153506"/>
                <a:gd name="connsiteX2" fmla="*/ 916749 w 1777033"/>
                <a:gd name="connsiteY2" fmla="*/ 1040325 h 2153506"/>
                <a:gd name="connsiteX3" fmla="*/ 1367324 w 1777033"/>
                <a:gd name="connsiteY3" fmla="*/ 1358375 h 2153506"/>
                <a:gd name="connsiteX4" fmla="*/ 1776980 w 1777033"/>
                <a:gd name="connsiteY4" fmla="*/ 1547731 h 2153506"/>
                <a:gd name="connsiteX5" fmla="*/ 1340819 w 1777033"/>
                <a:gd name="connsiteY5" fmla="*/ 2153506 h 2153506"/>
                <a:gd name="connsiteX6" fmla="*/ 664959 w 1777033"/>
                <a:gd name="connsiteY6" fmla="*/ 1941472 h 2153506"/>
                <a:gd name="connsiteX7" fmla="*/ 651707 w 1777033"/>
                <a:gd name="connsiteY7" fmla="*/ 1398132 h 2153506"/>
                <a:gd name="connsiteX8" fmla="*/ 532436 w 1777033"/>
                <a:gd name="connsiteY8" fmla="*/ 1106584 h 2153506"/>
                <a:gd name="connsiteX9" fmla="*/ 2350 w 1777033"/>
                <a:gd name="connsiteY9" fmla="*/ 735524 h 2153506"/>
                <a:gd name="connsiteX10" fmla="*/ 346906 w 1777033"/>
                <a:gd name="connsiteY10" fmla="*/ 6654 h 2153506"/>
                <a:gd name="connsiteX0" fmla="*/ 346906 w 1777033"/>
                <a:gd name="connsiteY0" fmla="*/ 6654 h 2205353"/>
                <a:gd name="connsiteX1" fmla="*/ 558941 w 1777033"/>
                <a:gd name="connsiteY1" fmla="*/ 430724 h 2205353"/>
                <a:gd name="connsiteX2" fmla="*/ 916749 w 1777033"/>
                <a:gd name="connsiteY2" fmla="*/ 1040325 h 2205353"/>
                <a:gd name="connsiteX3" fmla="*/ 1367324 w 1777033"/>
                <a:gd name="connsiteY3" fmla="*/ 1358375 h 2205353"/>
                <a:gd name="connsiteX4" fmla="*/ 1776980 w 1777033"/>
                <a:gd name="connsiteY4" fmla="*/ 1547731 h 2205353"/>
                <a:gd name="connsiteX5" fmla="*/ 1345533 w 1777033"/>
                <a:gd name="connsiteY5" fmla="*/ 2205353 h 2205353"/>
                <a:gd name="connsiteX6" fmla="*/ 664959 w 1777033"/>
                <a:gd name="connsiteY6" fmla="*/ 1941472 h 2205353"/>
                <a:gd name="connsiteX7" fmla="*/ 651707 w 1777033"/>
                <a:gd name="connsiteY7" fmla="*/ 1398132 h 2205353"/>
                <a:gd name="connsiteX8" fmla="*/ 532436 w 1777033"/>
                <a:gd name="connsiteY8" fmla="*/ 1106584 h 2205353"/>
                <a:gd name="connsiteX9" fmla="*/ 2350 w 1777033"/>
                <a:gd name="connsiteY9" fmla="*/ 735524 h 2205353"/>
                <a:gd name="connsiteX10" fmla="*/ 346906 w 1777033"/>
                <a:gd name="connsiteY10" fmla="*/ 6654 h 2205353"/>
                <a:gd name="connsiteX0" fmla="*/ 346906 w 1777033"/>
                <a:gd name="connsiteY0" fmla="*/ 6654 h 2205353"/>
                <a:gd name="connsiteX1" fmla="*/ 558941 w 1777033"/>
                <a:gd name="connsiteY1" fmla="*/ 430724 h 2205353"/>
                <a:gd name="connsiteX2" fmla="*/ 916749 w 1777033"/>
                <a:gd name="connsiteY2" fmla="*/ 1040325 h 2205353"/>
                <a:gd name="connsiteX3" fmla="*/ 1367324 w 1777033"/>
                <a:gd name="connsiteY3" fmla="*/ 1358375 h 2205353"/>
                <a:gd name="connsiteX4" fmla="*/ 1776980 w 1777033"/>
                <a:gd name="connsiteY4" fmla="*/ 1547731 h 2205353"/>
                <a:gd name="connsiteX5" fmla="*/ 1345533 w 1777033"/>
                <a:gd name="connsiteY5" fmla="*/ 2205353 h 2205353"/>
                <a:gd name="connsiteX6" fmla="*/ 664959 w 1777033"/>
                <a:gd name="connsiteY6" fmla="*/ 1941472 h 2205353"/>
                <a:gd name="connsiteX7" fmla="*/ 651707 w 1777033"/>
                <a:gd name="connsiteY7" fmla="*/ 1398132 h 2205353"/>
                <a:gd name="connsiteX8" fmla="*/ 532436 w 1777033"/>
                <a:gd name="connsiteY8" fmla="*/ 1106584 h 2205353"/>
                <a:gd name="connsiteX9" fmla="*/ 2350 w 1777033"/>
                <a:gd name="connsiteY9" fmla="*/ 735524 h 2205353"/>
                <a:gd name="connsiteX10" fmla="*/ 346906 w 1777033"/>
                <a:gd name="connsiteY10" fmla="*/ 6654 h 2205353"/>
                <a:gd name="connsiteX0" fmla="*/ 346906 w 1777033"/>
                <a:gd name="connsiteY0" fmla="*/ 6654 h 2205353"/>
                <a:gd name="connsiteX1" fmla="*/ 558941 w 1777033"/>
                <a:gd name="connsiteY1" fmla="*/ 430724 h 2205353"/>
                <a:gd name="connsiteX2" fmla="*/ 916749 w 1777033"/>
                <a:gd name="connsiteY2" fmla="*/ 1040325 h 2205353"/>
                <a:gd name="connsiteX3" fmla="*/ 1367324 w 1777033"/>
                <a:gd name="connsiteY3" fmla="*/ 1358375 h 2205353"/>
                <a:gd name="connsiteX4" fmla="*/ 1776980 w 1777033"/>
                <a:gd name="connsiteY4" fmla="*/ 1547731 h 2205353"/>
                <a:gd name="connsiteX5" fmla="*/ 1345533 w 1777033"/>
                <a:gd name="connsiteY5" fmla="*/ 2205353 h 2205353"/>
                <a:gd name="connsiteX6" fmla="*/ 664959 w 1777033"/>
                <a:gd name="connsiteY6" fmla="*/ 1941472 h 2205353"/>
                <a:gd name="connsiteX7" fmla="*/ 651707 w 1777033"/>
                <a:gd name="connsiteY7" fmla="*/ 1398132 h 2205353"/>
                <a:gd name="connsiteX8" fmla="*/ 532436 w 1777033"/>
                <a:gd name="connsiteY8" fmla="*/ 1106584 h 2205353"/>
                <a:gd name="connsiteX9" fmla="*/ 2350 w 1777033"/>
                <a:gd name="connsiteY9" fmla="*/ 735524 h 2205353"/>
                <a:gd name="connsiteX10" fmla="*/ 346906 w 1777033"/>
                <a:gd name="connsiteY10" fmla="*/ 6654 h 2205353"/>
                <a:gd name="connsiteX0" fmla="*/ 346906 w 1777033"/>
                <a:gd name="connsiteY0" fmla="*/ 6654 h 2205353"/>
                <a:gd name="connsiteX1" fmla="*/ 558941 w 1777033"/>
                <a:gd name="connsiteY1" fmla="*/ 430724 h 2205353"/>
                <a:gd name="connsiteX2" fmla="*/ 916749 w 1777033"/>
                <a:gd name="connsiteY2" fmla="*/ 1040325 h 2205353"/>
                <a:gd name="connsiteX3" fmla="*/ 1367324 w 1777033"/>
                <a:gd name="connsiteY3" fmla="*/ 1358375 h 2205353"/>
                <a:gd name="connsiteX4" fmla="*/ 1776980 w 1777033"/>
                <a:gd name="connsiteY4" fmla="*/ 1547731 h 2205353"/>
                <a:gd name="connsiteX5" fmla="*/ 1345533 w 1777033"/>
                <a:gd name="connsiteY5" fmla="*/ 2205353 h 2205353"/>
                <a:gd name="connsiteX6" fmla="*/ 589544 w 1777033"/>
                <a:gd name="connsiteY6" fmla="*/ 1903765 h 2205353"/>
                <a:gd name="connsiteX7" fmla="*/ 651707 w 1777033"/>
                <a:gd name="connsiteY7" fmla="*/ 1398132 h 2205353"/>
                <a:gd name="connsiteX8" fmla="*/ 532436 w 1777033"/>
                <a:gd name="connsiteY8" fmla="*/ 1106584 h 2205353"/>
                <a:gd name="connsiteX9" fmla="*/ 2350 w 1777033"/>
                <a:gd name="connsiteY9" fmla="*/ 735524 h 2205353"/>
                <a:gd name="connsiteX10" fmla="*/ 346906 w 1777033"/>
                <a:gd name="connsiteY10" fmla="*/ 6654 h 2205353"/>
                <a:gd name="connsiteX0" fmla="*/ 346906 w 1871289"/>
                <a:gd name="connsiteY0" fmla="*/ 6654 h 2205353"/>
                <a:gd name="connsiteX1" fmla="*/ 558941 w 1871289"/>
                <a:gd name="connsiteY1" fmla="*/ 430724 h 2205353"/>
                <a:gd name="connsiteX2" fmla="*/ 916749 w 1871289"/>
                <a:gd name="connsiteY2" fmla="*/ 1040325 h 2205353"/>
                <a:gd name="connsiteX3" fmla="*/ 1367324 w 1871289"/>
                <a:gd name="connsiteY3" fmla="*/ 1358375 h 2205353"/>
                <a:gd name="connsiteX4" fmla="*/ 1871248 w 1871289"/>
                <a:gd name="connsiteY4" fmla="*/ 1444036 h 2205353"/>
                <a:gd name="connsiteX5" fmla="*/ 1345533 w 1871289"/>
                <a:gd name="connsiteY5" fmla="*/ 2205353 h 2205353"/>
                <a:gd name="connsiteX6" fmla="*/ 589544 w 1871289"/>
                <a:gd name="connsiteY6" fmla="*/ 1903765 h 2205353"/>
                <a:gd name="connsiteX7" fmla="*/ 651707 w 1871289"/>
                <a:gd name="connsiteY7" fmla="*/ 1398132 h 2205353"/>
                <a:gd name="connsiteX8" fmla="*/ 532436 w 1871289"/>
                <a:gd name="connsiteY8" fmla="*/ 1106584 h 2205353"/>
                <a:gd name="connsiteX9" fmla="*/ 2350 w 1871289"/>
                <a:gd name="connsiteY9" fmla="*/ 735524 h 2205353"/>
                <a:gd name="connsiteX10" fmla="*/ 346906 w 1871289"/>
                <a:gd name="connsiteY10" fmla="*/ 6654 h 2205353"/>
                <a:gd name="connsiteX0" fmla="*/ 346906 w 1871248"/>
                <a:gd name="connsiteY0" fmla="*/ 6654 h 2205353"/>
                <a:gd name="connsiteX1" fmla="*/ 558941 w 1871248"/>
                <a:gd name="connsiteY1" fmla="*/ 430724 h 2205353"/>
                <a:gd name="connsiteX2" fmla="*/ 916749 w 1871248"/>
                <a:gd name="connsiteY2" fmla="*/ 1040325 h 2205353"/>
                <a:gd name="connsiteX3" fmla="*/ 1367324 w 1871248"/>
                <a:gd name="connsiteY3" fmla="*/ 1358375 h 2205353"/>
                <a:gd name="connsiteX4" fmla="*/ 1871248 w 1871248"/>
                <a:gd name="connsiteY4" fmla="*/ 1444036 h 2205353"/>
                <a:gd name="connsiteX5" fmla="*/ 1345533 w 1871248"/>
                <a:gd name="connsiteY5" fmla="*/ 2205353 h 2205353"/>
                <a:gd name="connsiteX6" fmla="*/ 589544 w 1871248"/>
                <a:gd name="connsiteY6" fmla="*/ 1903765 h 2205353"/>
                <a:gd name="connsiteX7" fmla="*/ 651707 w 1871248"/>
                <a:gd name="connsiteY7" fmla="*/ 1398132 h 2205353"/>
                <a:gd name="connsiteX8" fmla="*/ 532436 w 1871248"/>
                <a:gd name="connsiteY8" fmla="*/ 1106584 h 2205353"/>
                <a:gd name="connsiteX9" fmla="*/ 2350 w 1871248"/>
                <a:gd name="connsiteY9" fmla="*/ 735524 h 2205353"/>
                <a:gd name="connsiteX10" fmla="*/ 346906 w 1871248"/>
                <a:gd name="connsiteY10" fmla="*/ 6654 h 2205353"/>
                <a:gd name="connsiteX0" fmla="*/ 346906 w 1871248"/>
                <a:gd name="connsiteY0" fmla="*/ 6654 h 2205353"/>
                <a:gd name="connsiteX1" fmla="*/ 558941 w 1871248"/>
                <a:gd name="connsiteY1" fmla="*/ 430724 h 2205353"/>
                <a:gd name="connsiteX2" fmla="*/ 916749 w 1871248"/>
                <a:gd name="connsiteY2" fmla="*/ 1040325 h 2205353"/>
                <a:gd name="connsiteX3" fmla="*/ 1367324 w 1871248"/>
                <a:gd name="connsiteY3" fmla="*/ 1358375 h 2205353"/>
                <a:gd name="connsiteX4" fmla="*/ 1871248 w 1871248"/>
                <a:gd name="connsiteY4" fmla="*/ 1444036 h 2205353"/>
                <a:gd name="connsiteX5" fmla="*/ 1345533 w 1871248"/>
                <a:gd name="connsiteY5" fmla="*/ 2205353 h 2205353"/>
                <a:gd name="connsiteX6" fmla="*/ 589544 w 1871248"/>
                <a:gd name="connsiteY6" fmla="*/ 1903765 h 2205353"/>
                <a:gd name="connsiteX7" fmla="*/ 651707 w 1871248"/>
                <a:gd name="connsiteY7" fmla="*/ 1398132 h 2205353"/>
                <a:gd name="connsiteX8" fmla="*/ 532436 w 1871248"/>
                <a:gd name="connsiteY8" fmla="*/ 1106584 h 2205353"/>
                <a:gd name="connsiteX9" fmla="*/ 2350 w 1871248"/>
                <a:gd name="connsiteY9" fmla="*/ 735524 h 2205353"/>
                <a:gd name="connsiteX10" fmla="*/ 346906 w 1871248"/>
                <a:gd name="connsiteY10" fmla="*/ 6654 h 2205353"/>
                <a:gd name="connsiteX0" fmla="*/ 415871 w 1940213"/>
                <a:gd name="connsiteY0" fmla="*/ 8660 h 2207359"/>
                <a:gd name="connsiteX1" fmla="*/ 627906 w 1940213"/>
                <a:gd name="connsiteY1" fmla="*/ 432730 h 2207359"/>
                <a:gd name="connsiteX2" fmla="*/ 985714 w 1940213"/>
                <a:gd name="connsiteY2" fmla="*/ 1042331 h 2207359"/>
                <a:gd name="connsiteX3" fmla="*/ 1436289 w 1940213"/>
                <a:gd name="connsiteY3" fmla="*/ 1360381 h 2207359"/>
                <a:gd name="connsiteX4" fmla="*/ 1940213 w 1940213"/>
                <a:gd name="connsiteY4" fmla="*/ 1446042 h 2207359"/>
                <a:gd name="connsiteX5" fmla="*/ 1414498 w 1940213"/>
                <a:gd name="connsiteY5" fmla="*/ 2207359 h 2207359"/>
                <a:gd name="connsiteX6" fmla="*/ 658509 w 1940213"/>
                <a:gd name="connsiteY6" fmla="*/ 1905771 h 2207359"/>
                <a:gd name="connsiteX7" fmla="*/ 720672 w 1940213"/>
                <a:gd name="connsiteY7" fmla="*/ 1400138 h 2207359"/>
                <a:gd name="connsiteX8" fmla="*/ 601401 w 1940213"/>
                <a:gd name="connsiteY8" fmla="*/ 1108590 h 2207359"/>
                <a:gd name="connsiteX9" fmla="*/ 1977 w 1940213"/>
                <a:gd name="connsiteY9" fmla="*/ 789534 h 2207359"/>
                <a:gd name="connsiteX10" fmla="*/ 415871 w 1940213"/>
                <a:gd name="connsiteY10" fmla="*/ 8660 h 2207359"/>
                <a:gd name="connsiteX0" fmla="*/ 413894 w 1938236"/>
                <a:gd name="connsiteY0" fmla="*/ 8660 h 2207359"/>
                <a:gd name="connsiteX1" fmla="*/ 625929 w 1938236"/>
                <a:gd name="connsiteY1" fmla="*/ 432730 h 2207359"/>
                <a:gd name="connsiteX2" fmla="*/ 983737 w 1938236"/>
                <a:gd name="connsiteY2" fmla="*/ 1042331 h 2207359"/>
                <a:gd name="connsiteX3" fmla="*/ 1434312 w 1938236"/>
                <a:gd name="connsiteY3" fmla="*/ 1360381 h 2207359"/>
                <a:gd name="connsiteX4" fmla="*/ 1938236 w 1938236"/>
                <a:gd name="connsiteY4" fmla="*/ 1446042 h 2207359"/>
                <a:gd name="connsiteX5" fmla="*/ 1412521 w 1938236"/>
                <a:gd name="connsiteY5" fmla="*/ 2207359 h 2207359"/>
                <a:gd name="connsiteX6" fmla="*/ 656532 w 1938236"/>
                <a:gd name="connsiteY6" fmla="*/ 1905771 h 2207359"/>
                <a:gd name="connsiteX7" fmla="*/ 718695 w 1938236"/>
                <a:gd name="connsiteY7" fmla="*/ 1400138 h 2207359"/>
                <a:gd name="connsiteX8" fmla="*/ 599424 w 1938236"/>
                <a:gd name="connsiteY8" fmla="*/ 1108590 h 2207359"/>
                <a:gd name="connsiteX9" fmla="*/ 0 w 1938236"/>
                <a:gd name="connsiteY9" fmla="*/ 789534 h 2207359"/>
                <a:gd name="connsiteX10" fmla="*/ 413894 w 1938236"/>
                <a:gd name="connsiteY10" fmla="*/ 8660 h 2207359"/>
                <a:gd name="connsiteX0" fmla="*/ 413894 w 1938236"/>
                <a:gd name="connsiteY0" fmla="*/ 8660 h 2207359"/>
                <a:gd name="connsiteX1" fmla="*/ 625929 w 1938236"/>
                <a:gd name="connsiteY1" fmla="*/ 432730 h 2207359"/>
                <a:gd name="connsiteX2" fmla="*/ 983737 w 1938236"/>
                <a:gd name="connsiteY2" fmla="*/ 1042331 h 2207359"/>
                <a:gd name="connsiteX3" fmla="*/ 1434312 w 1938236"/>
                <a:gd name="connsiteY3" fmla="*/ 1360381 h 2207359"/>
                <a:gd name="connsiteX4" fmla="*/ 1938236 w 1938236"/>
                <a:gd name="connsiteY4" fmla="*/ 1446042 h 2207359"/>
                <a:gd name="connsiteX5" fmla="*/ 1412521 w 1938236"/>
                <a:gd name="connsiteY5" fmla="*/ 2207359 h 2207359"/>
                <a:gd name="connsiteX6" fmla="*/ 656532 w 1938236"/>
                <a:gd name="connsiteY6" fmla="*/ 1905771 h 2207359"/>
                <a:gd name="connsiteX7" fmla="*/ 718695 w 1938236"/>
                <a:gd name="connsiteY7" fmla="*/ 1400138 h 2207359"/>
                <a:gd name="connsiteX8" fmla="*/ 599424 w 1938236"/>
                <a:gd name="connsiteY8" fmla="*/ 1108590 h 2207359"/>
                <a:gd name="connsiteX9" fmla="*/ 0 w 1938236"/>
                <a:gd name="connsiteY9" fmla="*/ 789534 h 2207359"/>
                <a:gd name="connsiteX10" fmla="*/ 413894 w 1938236"/>
                <a:gd name="connsiteY10" fmla="*/ 8660 h 2207359"/>
                <a:gd name="connsiteX0" fmla="*/ 478898 w 2003240"/>
                <a:gd name="connsiteY0" fmla="*/ 12542 h 2211241"/>
                <a:gd name="connsiteX1" fmla="*/ 690933 w 2003240"/>
                <a:gd name="connsiteY1" fmla="*/ 436612 h 2211241"/>
                <a:gd name="connsiteX2" fmla="*/ 1048741 w 2003240"/>
                <a:gd name="connsiteY2" fmla="*/ 1046213 h 2211241"/>
                <a:gd name="connsiteX3" fmla="*/ 1499316 w 2003240"/>
                <a:gd name="connsiteY3" fmla="*/ 1364263 h 2211241"/>
                <a:gd name="connsiteX4" fmla="*/ 2003240 w 2003240"/>
                <a:gd name="connsiteY4" fmla="*/ 1449924 h 2211241"/>
                <a:gd name="connsiteX5" fmla="*/ 1477525 w 2003240"/>
                <a:gd name="connsiteY5" fmla="*/ 2211241 h 2211241"/>
                <a:gd name="connsiteX6" fmla="*/ 721536 w 2003240"/>
                <a:gd name="connsiteY6" fmla="*/ 1909653 h 2211241"/>
                <a:gd name="connsiteX7" fmla="*/ 783699 w 2003240"/>
                <a:gd name="connsiteY7" fmla="*/ 1404020 h 2211241"/>
                <a:gd name="connsiteX8" fmla="*/ 664428 w 2003240"/>
                <a:gd name="connsiteY8" fmla="*/ 1112472 h 2211241"/>
                <a:gd name="connsiteX9" fmla="*/ 0 w 2003240"/>
                <a:gd name="connsiteY9" fmla="*/ 884423 h 2211241"/>
                <a:gd name="connsiteX10" fmla="*/ 478898 w 2003240"/>
                <a:gd name="connsiteY10" fmla="*/ 12542 h 2211241"/>
                <a:gd name="connsiteX0" fmla="*/ 478898 w 2003240"/>
                <a:gd name="connsiteY0" fmla="*/ 12542 h 2211241"/>
                <a:gd name="connsiteX1" fmla="*/ 690933 w 2003240"/>
                <a:gd name="connsiteY1" fmla="*/ 436612 h 2211241"/>
                <a:gd name="connsiteX2" fmla="*/ 1048741 w 2003240"/>
                <a:gd name="connsiteY2" fmla="*/ 1046213 h 2211241"/>
                <a:gd name="connsiteX3" fmla="*/ 1499316 w 2003240"/>
                <a:gd name="connsiteY3" fmla="*/ 1364263 h 2211241"/>
                <a:gd name="connsiteX4" fmla="*/ 2003240 w 2003240"/>
                <a:gd name="connsiteY4" fmla="*/ 1449924 h 2211241"/>
                <a:gd name="connsiteX5" fmla="*/ 1477525 w 2003240"/>
                <a:gd name="connsiteY5" fmla="*/ 2211241 h 2211241"/>
                <a:gd name="connsiteX6" fmla="*/ 721536 w 2003240"/>
                <a:gd name="connsiteY6" fmla="*/ 1909653 h 2211241"/>
                <a:gd name="connsiteX7" fmla="*/ 783699 w 2003240"/>
                <a:gd name="connsiteY7" fmla="*/ 1404020 h 2211241"/>
                <a:gd name="connsiteX8" fmla="*/ 664428 w 2003240"/>
                <a:gd name="connsiteY8" fmla="*/ 1112472 h 2211241"/>
                <a:gd name="connsiteX9" fmla="*/ 0 w 2003240"/>
                <a:gd name="connsiteY9" fmla="*/ 884423 h 2211241"/>
                <a:gd name="connsiteX10" fmla="*/ 478898 w 2003240"/>
                <a:gd name="connsiteY10" fmla="*/ 12542 h 2211241"/>
                <a:gd name="connsiteX0" fmla="*/ 478898 w 2003240"/>
                <a:gd name="connsiteY0" fmla="*/ 12542 h 2211241"/>
                <a:gd name="connsiteX1" fmla="*/ 690933 w 2003240"/>
                <a:gd name="connsiteY1" fmla="*/ 436612 h 2211241"/>
                <a:gd name="connsiteX2" fmla="*/ 1048741 w 2003240"/>
                <a:gd name="connsiteY2" fmla="*/ 1046213 h 2211241"/>
                <a:gd name="connsiteX3" fmla="*/ 1499316 w 2003240"/>
                <a:gd name="connsiteY3" fmla="*/ 1364263 h 2211241"/>
                <a:gd name="connsiteX4" fmla="*/ 2003240 w 2003240"/>
                <a:gd name="connsiteY4" fmla="*/ 1449924 h 2211241"/>
                <a:gd name="connsiteX5" fmla="*/ 1477525 w 2003240"/>
                <a:gd name="connsiteY5" fmla="*/ 2211241 h 2211241"/>
                <a:gd name="connsiteX6" fmla="*/ 721536 w 2003240"/>
                <a:gd name="connsiteY6" fmla="*/ 1909653 h 2211241"/>
                <a:gd name="connsiteX7" fmla="*/ 783699 w 2003240"/>
                <a:gd name="connsiteY7" fmla="*/ 1404020 h 2211241"/>
                <a:gd name="connsiteX8" fmla="*/ 664428 w 2003240"/>
                <a:gd name="connsiteY8" fmla="*/ 1112472 h 2211241"/>
                <a:gd name="connsiteX9" fmla="*/ 0 w 2003240"/>
                <a:gd name="connsiteY9" fmla="*/ 884423 h 2211241"/>
                <a:gd name="connsiteX10" fmla="*/ 478898 w 2003240"/>
                <a:gd name="connsiteY10" fmla="*/ 12542 h 2211241"/>
                <a:gd name="connsiteX0" fmla="*/ 474564 w 2003240"/>
                <a:gd name="connsiteY0" fmla="*/ 10068 h 2247770"/>
                <a:gd name="connsiteX1" fmla="*/ 690933 w 2003240"/>
                <a:gd name="connsiteY1" fmla="*/ 473141 h 2247770"/>
                <a:gd name="connsiteX2" fmla="*/ 1048741 w 2003240"/>
                <a:gd name="connsiteY2" fmla="*/ 1082742 h 2247770"/>
                <a:gd name="connsiteX3" fmla="*/ 1499316 w 2003240"/>
                <a:gd name="connsiteY3" fmla="*/ 1400792 h 2247770"/>
                <a:gd name="connsiteX4" fmla="*/ 2003240 w 2003240"/>
                <a:gd name="connsiteY4" fmla="*/ 1486453 h 2247770"/>
                <a:gd name="connsiteX5" fmla="*/ 1477525 w 2003240"/>
                <a:gd name="connsiteY5" fmla="*/ 2247770 h 2247770"/>
                <a:gd name="connsiteX6" fmla="*/ 721536 w 2003240"/>
                <a:gd name="connsiteY6" fmla="*/ 1946182 h 2247770"/>
                <a:gd name="connsiteX7" fmla="*/ 783699 w 2003240"/>
                <a:gd name="connsiteY7" fmla="*/ 1440549 h 2247770"/>
                <a:gd name="connsiteX8" fmla="*/ 664428 w 2003240"/>
                <a:gd name="connsiteY8" fmla="*/ 1149001 h 2247770"/>
                <a:gd name="connsiteX9" fmla="*/ 0 w 2003240"/>
                <a:gd name="connsiteY9" fmla="*/ 920952 h 2247770"/>
                <a:gd name="connsiteX10" fmla="*/ 474564 w 2003240"/>
                <a:gd name="connsiteY10" fmla="*/ 10068 h 2247770"/>
                <a:gd name="connsiteX0" fmla="*/ 474564 w 2003240"/>
                <a:gd name="connsiteY0" fmla="*/ 10068 h 2247770"/>
                <a:gd name="connsiteX1" fmla="*/ 690933 w 2003240"/>
                <a:gd name="connsiteY1" fmla="*/ 473141 h 2247770"/>
                <a:gd name="connsiteX2" fmla="*/ 1048741 w 2003240"/>
                <a:gd name="connsiteY2" fmla="*/ 1082742 h 2247770"/>
                <a:gd name="connsiteX3" fmla="*/ 1499316 w 2003240"/>
                <a:gd name="connsiteY3" fmla="*/ 1400792 h 2247770"/>
                <a:gd name="connsiteX4" fmla="*/ 2003240 w 2003240"/>
                <a:gd name="connsiteY4" fmla="*/ 1486453 h 2247770"/>
                <a:gd name="connsiteX5" fmla="*/ 1477525 w 2003240"/>
                <a:gd name="connsiteY5" fmla="*/ 2247770 h 2247770"/>
                <a:gd name="connsiteX6" fmla="*/ 721536 w 2003240"/>
                <a:gd name="connsiteY6" fmla="*/ 1946182 h 2247770"/>
                <a:gd name="connsiteX7" fmla="*/ 783699 w 2003240"/>
                <a:gd name="connsiteY7" fmla="*/ 1440549 h 2247770"/>
                <a:gd name="connsiteX8" fmla="*/ 664428 w 2003240"/>
                <a:gd name="connsiteY8" fmla="*/ 1149001 h 2247770"/>
                <a:gd name="connsiteX9" fmla="*/ 0 w 2003240"/>
                <a:gd name="connsiteY9" fmla="*/ 920952 h 2247770"/>
                <a:gd name="connsiteX10" fmla="*/ 474564 w 2003240"/>
                <a:gd name="connsiteY10" fmla="*/ 10068 h 2247770"/>
                <a:gd name="connsiteX0" fmla="*/ 474564 w 2003240"/>
                <a:gd name="connsiteY0" fmla="*/ 10068 h 2247770"/>
                <a:gd name="connsiteX1" fmla="*/ 690933 w 2003240"/>
                <a:gd name="connsiteY1" fmla="*/ 473141 h 2247770"/>
                <a:gd name="connsiteX2" fmla="*/ 1048741 w 2003240"/>
                <a:gd name="connsiteY2" fmla="*/ 1082742 h 2247770"/>
                <a:gd name="connsiteX3" fmla="*/ 1499316 w 2003240"/>
                <a:gd name="connsiteY3" fmla="*/ 1400792 h 2247770"/>
                <a:gd name="connsiteX4" fmla="*/ 2003240 w 2003240"/>
                <a:gd name="connsiteY4" fmla="*/ 1486453 h 2247770"/>
                <a:gd name="connsiteX5" fmla="*/ 1477525 w 2003240"/>
                <a:gd name="connsiteY5" fmla="*/ 2247770 h 2247770"/>
                <a:gd name="connsiteX6" fmla="*/ 721536 w 2003240"/>
                <a:gd name="connsiteY6" fmla="*/ 1946182 h 2247770"/>
                <a:gd name="connsiteX7" fmla="*/ 783699 w 2003240"/>
                <a:gd name="connsiteY7" fmla="*/ 1440549 h 2247770"/>
                <a:gd name="connsiteX8" fmla="*/ 664428 w 2003240"/>
                <a:gd name="connsiteY8" fmla="*/ 1149001 h 2247770"/>
                <a:gd name="connsiteX9" fmla="*/ 0 w 2003240"/>
                <a:gd name="connsiteY9" fmla="*/ 920952 h 2247770"/>
                <a:gd name="connsiteX10" fmla="*/ 474564 w 2003240"/>
                <a:gd name="connsiteY10" fmla="*/ 10068 h 2247770"/>
                <a:gd name="connsiteX0" fmla="*/ 474564 w 2003240"/>
                <a:gd name="connsiteY0" fmla="*/ 0 h 2237702"/>
                <a:gd name="connsiteX1" fmla="*/ 690933 w 2003240"/>
                <a:gd name="connsiteY1" fmla="*/ 463073 h 2237702"/>
                <a:gd name="connsiteX2" fmla="*/ 1048741 w 2003240"/>
                <a:gd name="connsiteY2" fmla="*/ 1072674 h 2237702"/>
                <a:gd name="connsiteX3" fmla="*/ 1499316 w 2003240"/>
                <a:gd name="connsiteY3" fmla="*/ 1390724 h 2237702"/>
                <a:gd name="connsiteX4" fmla="*/ 2003240 w 2003240"/>
                <a:gd name="connsiteY4" fmla="*/ 1476385 h 2237702"/>
                <a:gd name="connsiteX5" fmla="*/ 1477525 w 2003240"/>
                <a:gd name="connsiteY5" fmla="*/ 2237702 h 2237702"/>
                <a:gd name="connsiteX6" fmla="*/ 721536 w 2003240"/>
                <a:gd name="connsiteY6" fmla="*/ 1936114 h 2237702"/>
                <a:gd name="connsiteX7" fmla="*/ 783699 w 2003240"/>
                <a:gd name="connsiteY7" fmla="*/ 1430481 h 2237702"/>
                <a:gd name="connsiteX8" fmla="*/ 664428 w 2003240"/>
                <a:gd name="connsiteY8" fmla="*/ 1138933 h 2237702"/>
                <a:gd name="connsiteX9" fmla="*/ 0 w 2003240"/>
                <a:gd name="connsiteY9" fmla="*/ 910884 h 2237702"/>
                <a:gd name="connsiteX10" fmla="*/ 474564 w 2003240"/>
                <a:gd name="connsiteY10" fmla="*/ 0 h 2237702"/>
                <a:gd name="connsiteX0" fmla="*/ 500566 w 2003240"/>
                <a:gd name="connsiteY0" fmla="*/ 0 h 2246369"/>
                <a:gd name="connsiteX1" fmla="*/ 690933 w 2003240"/>
                <a:gd name="connsiteY1" fmla="*/ 471740 h 2246369"/>
                <a:gd name="connsiteX2" fmla="*/ 1048741 w 2003240"/>
                <a:gd name="connsiteY2" fmla="*/ 1081341 h 2246369"/>
                <a:gd name="connsiteX3" fmla="*/ 1499316 w 2003240"/>
                <a:gd name="connsiteY3" fmla="*/ 1399391 h 2246369"/>
                <a:gd name="connsiteX4" fmla="*/ 2003240 w 2003240"/>
                <a:gd name="connsiteY4" fmla="*/ 1485052 h 2246369"/>
                <a:gd name="connsiteX5" fmla="*/ 1477525 w 2003240"/>
                <a:gd name="connsiteY5" fmla="*/ 2246369 h 2246369"/>
                <a:gd name="connsiteX6" fmla="*/ 721536 w 2003240"/>
                <a:gd name="connsiteY6" fmla="*/ 1944781 h 2246369"/>
                <a:gd name="connsiteX7" fmla="*/ 783699 w 2003240"/>
                <a:gd name="connsiteY7" fmla="*/ 1439148 h 2246369"/>
                <a:gd name="connsiteX8" fmla="*/ 664428 w 2003240"/>
                <a:gd name="connsiteY8" fmla="*/ 1147600 h 2246369"/>
                <a:gd name="connsiteX9" fmla="*/ 0 w 2003240"/>
                <a:gd name="connsiteY9" fmla="*/ 919551 h 2246369"/>
                <a:gd name="connsiteX10" fmla="*/ 500566 w 2003240"/>
                <a:gd name="connsiteY10" fmla="*/ 0 h 2246369"/>
                <a:gd name="connsiteX0" fmla="*/ 500566 w 2003240"/>
                <a:gd name="connsiteY0" fmla="*/ 0 h 2246369"/>
                <a:gd name="connsiteX1" fmla="*/ 690933 w 2003240"/>
                <a:gd name="connsiteY1" fmla="*/ 471740 h 2246369"/>
                <a:gd name="connsiteX2" fmla="*/ 1048741 w 2003240"/>
                <a:gd name="connsiteY2" fmla="*/ 1081341 h 2246369"/>
                <a:gd name="connsiteX3" fmla="*/ 1499316 w 2003240"/>
                <a:gd name="connsiteY3" fmla="*/ 1399391 h 2246369"/>
                <a:gd name="connsiteX4" fmla="*/ 2003240 w 2003240"/>
                <a:gd name="connsiteY4" fmla="*/ 1485052 h 2246369"/>
                <a:gd name="connsiteX5" fmla="*/ 1477525 w 2003240"/>
                <a:gd name="connsiteY5" fmla="*/ 2246369 h 2246369"/>
                <a:gd name="connsiteX6" fmla="*/ 721536 w 2003240"/>
                <a:gd name="connsiteY6" fmla="*/ 1944781 h 2246369"/>
                <a:gd name="connsiteX7" fmla="*/ 783699 w 2003240"/>
                <a:gd name="connsiteY7" fmla="*/ 1439148 h 2246369"/>
                <a:gd name="connsiteX8" fmla="*/ 664428 w 2003240"/>
                <a:gd name="connsiteY8" fmla="*/ 1147600 h 2246369"/>
                <a:gd name="connsiteX9" fmla="*/ 0 w 2003240"/>
                <a:gd name="connsiteY9" fmla="*/ 919551 h 2246369"/>
                <a:gd name="connsiteX10" fmla="*/ 500566 w 2003240"/>
                <a:gd name="connsiteY10" fmla="*/ 0 h 2246369"/>
                <a:gd name="connsiteX0" fmla="*/ 500566 w 2003240"/>
                <a:gd name="connsiteY0" fmla="*/ 0 h 2246369"/>
                <a:gd name="connsiteX1" fmla="*/ 690933 w 2003240"/>
                <a:gd name="connsiteY1" fmla="*/ 471740 h 2246369"/>
                <a:gd name="connsiteX2" fmla="*/ 1048741 w 2003240"/>
                <a:gd name="connsiteY2" fmla="*/ 1081341 h 2246369"/>
                <a:gd name="connsiteX3" fmla="*/ 1499316 w 2003240"/>
                <a:gd name="connsiteY3" fmla="*/ 1399391 h 2246369"/>
                <a:gd name="connsiteX4" fmla="*/ 2003240 w 2003240"/>
                <a:gd name="connsiteY4" fmla="*/ 1485052 h 2246369"/>
                <a:gd name="connsiteX5" fmla="*/ 1477525 w 2003240"/>
                <a:gd name="connsiteY5" fmla="*/ 2246369 h 2246369"/>
                <a:gd name="connsiteX6" fmla="*/ 721536 w 2003240"/>
                <a:gd name="connsiteY6" fmla="*/ 1944781 h 2246369"/>
                <a:gd name="connsiteX7" fmla="*/ 783699 w 2003240"/>
                <a:gd name="connsiteY7" fmla="*/ 1439148 h 2246369"/>
                <a:gd name="connsiteX8" fmla="*/ 664428 w 2003240"/>
                <a:gd name="connsiteY8" fmla="*/ 1147600 h 2246369"/>
                <a:gd name="connsiteX9" fmla="*/ 0 w 2003240"/>
                <a:gd name="connsiteY9" fmla="*/ 919551 h 2246369"/>
                <a:gd name="connsiteX10" fmla="*/ 500566 w 2003240"/>
                <a:gd name="connsiteY10" fmla="*/ 0 h 2246369"/>
                <a:gd name="connsiteX0" fmla="*/ 500566 w 2003240"/>
                <a:gd name="connsiteY0" fmla="*/ 0 h 2246369"/>
                <a:gd name="connsiteX1" fmla="*/ 690933 w 2003240"/>
                <a:gd name="connsiteY1" fmla="*/ 471740 h 2246369"/>
                <a:gd name="connsiteX2" fmla="*/ 970735 w 2003240"/>
                <a:gd name="connsiteY2" fmla="*/ 1103009 h 2246369"/>
                <a:gd name="connsiteX3" fmla="*/ 1499316 w 2003240"/>
                <a:gd name="connsiteY3" fmla="*/ 1399391 h 2246369"/>
                <a:gd name="connsiteX4" fmla="*/ 2003240 w 2003240"/>
                <a:gd name="connsiteY4" fmla="*/ 1485052 h 2246369"/>
                <a:gd name="connsiteX5" fmla="*/ 1477525 w 2003240"/>
                <a:gd name="connsiteY5" fmla="*/ 2246369 h 2246369"/>
                <a:gd name="connsiteX6" fmla="*/ 721536 w 2003240"/>
                <a:gd name="connsiteY6" fmla="*/ 1944781 h 2246369"/>
                <a:gd name="connsiteX7" fmla="*/ 783699 w 2003240"/>
                <a:gd name="connsiteY7" fmla="*/ 1439148 h 2246369"/>
                <a:gd name="connsiteX8" fmla="*/ 664428 w 2003240"/>
                <a:gd name="connsiteY8" fmla="*/ 1147600 h 2246369"/>
                <a:gd name="connsiteX9" fmla="*/ 0 w 2003240"/>
                <a:gd name="connsiteY9" fmla="*/ 919551 h 2246369"/>
                <a:gd name="connsiteX10" fmla="*/ 500566 w 2003240"/>
                <a:gd name="connsiteY10" fmla="*/ 0 h 2246369"/>
                <a:gd name="connsiteX0" fmla="*/ 500566 w 2003240"/>
                <a:gd name="connsiteY0" fmla="*/ 0 h 2246369"/>
                <a:gd name="connsiteX1" fmla="*/ 690933 w 2003240"/>
                <a:gd name="connsiteY1" fmla="*/ 471740 h 2246369"/>
                <a:gd name="connsiteX2" fmla="*/ 970735 w 2003240"/>
                <a:gd name="connsiteY2" fmla="*/ 1103009 h 2246369"/>
                <a:gd name="connsiteX3" fmla="*/ 1499316 w 2003240"/>
                <a:gd name="connsiteY3" fmla="*/ 1399391 h 2246369"/>
                <a:gd name="connsiteX4" fmla="*/ 2003240 w 2003240"/>
                <a:gd name="connsiteY4" fmla="*/ 1485052 h 2246369"/>
                <a:gd name="connsiteX5" fmla="*/ 1477525 w 2003240"/>
                <a:gd name="connsiteY5" fmla="*/ 2246369 h 2246369"/>
                <a:gd name="connsiteX6" fmla="*/ 721536 w 2003240"/>
                <a:gd name="connsiteY6" fmla="*/ 1944781 h 2246369"/>
                <a:gd name="connsiteX7" fmla="*/ 783699 w 2003240"/>
                <a:gd name="connsiteY7" fmla="*/ 1439148 h 2246369"/>
                <a:gd name="connsiteX8" fmla="*/ 664428 w 2003240"/>
                <a:gd name="connsiteY8" fmla="*/ 1147600 h 2246369"/>
                <a:gd name="connsiteX9" fmla="*/ 0 w 2003240"/>
                <a:gd name="connsiteY9" fmla="*/ 919551 h 2246369"/>
                <a:gd name="connsiteX10" fmla="*/ 500566 w 2003240"/>
                <a:gd name="connsiteY10" fmla="*/ 0 h 2246369"/>
                <a:gd name="connsiteX0" fmla="*/ 500566 w 2003240"/>
                <a:gd name="connsiteY0" fmla="*/ 0 h 2246369"/>
                <a:gd name="connsiteX1" fmla="*/ 690933 w 2003240"/>
                <a:gd name="connsiteY1" fmla="*/ 471740 h 2246369"/>
                <a:gd name="connsiteX2" fmla="*/ 970735 w 2003240"/>
                <a:gd name="connsiteY2" fmla="*/ 1103009 h 2246369"/>
                <a:gd name="connsiteX3" fmla="*/ 1499316 w 2003240"/>
                <a:gd name="connsiteY3" fmla="*/ 1399391 h 2246369"/>
                <a:gd name="connsiteX4" fmla="*/ 2003240 w 2003240"/>
                <a:gd name="connsiteY4" fmla="*/ 1485052 h 2246369"/>
                <a:gd name="connsiteX5" fmla="*/ 1477525 w 2003240"/>
                <a:gd name="connsiteY5" fmla="*/ 2246369 h 2246369"/>
                <a:gd name="connsiteX6" fmla="*/ 721536 w 2003240"/>
                <a:gd name="connsiteY6" fmla="*/ 1944781 h 2246369"/>
                <a:gd name="connsiteX7" fmla="*/ 783699 w 2003240"/>
                <a:gd name="connsiteY7" fmla="*/ 1439148 h 2246369"/>
                <a:gd name="connsiteX8" fmla="*/ 664428 w 2003240"/>
                <a:gd name="connsiteY8" fmla="*/ 1147600 h 2246369"/>
                <a:gd name="connsiteX9" fmla="*/ 0 w 2003240"/>
                <a:gd name="connsiteY9" fmla="*/ 919551 h 2246369"/>
                <a:gd name="connsiteX10" fmla="*/ 500566 w 2003240"/>
                <a:gd name="connsiteY10" fmla="*/ 0 h 2246369"/>
                <a:gd name="connsiteX0" fmla="*/ 500566 w 2017820"/>
                <a:gd name="connsiteY0" fmla="*/ 0 h 2246369"/>
                <a:gd name="connsiteX1" fmla="*/ 690933 w 2017820"/>
                <a:gd name="connsiteY1" fmla="*/ 471740 h 2246369"/>
                <a:gd name="connsiteX2" fmla="*/ 970735 w 2017820"/>
                <a:gd name="connsiteY2" fmla="*/ 1103009 h 2246369"/>
                <a:gd name="connsiteX3" fmla="*/ 1499316 w 2017820"/>
                <a:gd name="connsiteY3" fmla="*/ 1399391 h 2246369"/>
                <a:gd name="connsiteX4" fmla="*/ 2003240 w 2017820"/>
                <a:gd name="connsiteY4" fmla="*/ 1485052 h 2246369"/>
                <a:gd name="connsiteX5" fmla="*/ 1852979 w 2017820"/>
                <a:gd name="connsiteY5" fmla="*/ 1762404 h 2246369"/>
                <a:gd name="connsiteX6" fmla="*/ 1477525 w 2017820"/>
                <a:gd name="connsiteY6" fmla="*/ 2246369 h 2246369"/>
                <a:gd name="connsiteX7" fmla="*/ 721536 w 2017820"/>
                <a:gd name="connsiteY7" fmla="*/ 1944781 h 2246369"/>
                <a:gd name="connsiteX8" fmla="*/ 783699 w 2017820"/>
                <a:gd name="connsiteY8" fmla="*/ 1439148 h 2246369"/>
                <a:gd name="connsiteX9" fmla="*/ 664428 w 2017820"/>
                <a:gd name="connsiteY9" fmla="*/ 1147600 h 2246369"/>
                <a:gd name="connsiteX10" fmla="*/ 0 w 2017820"/>
                <a:gd name="connsiteY10" fmla="*/ 919551 h 2246369"/>
                <a:gd name="connsiteX11" fmla="*/ 500566 w 2017820"/>
                <a:gd name="connsiteY11" fmla="*/ 0 h 2246369"/>
                <a:gd name="connsiteX0" fmla="*/ 500566 w 2017820"/>
                <a:gd name="connsiteY0" fmla="*/ 0 h 2246369"/>
                <a:gd name="connsiteX1" fmla="*/ 690933 w 2017820"/>
                <a:gd name="connsiteY1" fmla="*/ 471740 h 2246369"/>
                <a:gd name="connsiteX2" fmla="*/ 970735 w 2017820"/>
                <a:gd name="connsiteY2" fmla="*/ 1103009 h 2246369"/>
                <a:gd name="connsiteX3" fmla="*/ 1499316 w 2017820"/>
                <a:gd name="connsiteY3" fmla="*/ 1399391 h 2246369"/>
                <a:gd name="connsiteX4" fmla="*/ 2003240 w 2017820"/>
                <a:gd name="connsiteY4" fmla="*/ 1485052 h 2246369"/>
                <a:gd name="connsiteX5" fmla="*/ 1852979 w 2017820"/>
                <a:gd name="connsiteY5" fmla="*/ 1762404 h 2246369"/>
                <a:gd name="connsiteX6" fmla="*/ 1477525 w 2017820"/>
                <a:gd name="connsiteY6" fmla="*/ 2246369 h 2246369"/>
                <a:gd name="connsiteX7" fmla="*/ 721536 w 2017820"/>
                <a:gd name="connsiteY7" fmla="*/ 1944781 h 2246369"/>
                <a:gd name="connsiteX8" fmla="*/ 783699 w 2017820"/>
                <a:gd name="connsiteY8" fmla="*/ 1439148 h 2246369"/>
                <a:gd name="connsiteX9" fmla="*/ 664428 w 2017820"/>
                <a:gd name="connsiteY9" fmla="*/ 1147600 h 2246369"/>
                <a:gd name="connsiteX10" fmla="*/ 0 w 2017820"/>
                <a:gd name="connsiteY10" fmla="*/ 919551 h 2246369"/>
                <a:gd name="connsiteX11" fmla="*/ 500566 w 2017820"/>
                <a:gd name="connsiteY11" fmla="*/ 0 h 2246369"/>
                <a:gd name="connsiteX0" fmla="*/ 500566 w 2003240"/>
                <a:gd name="connsiteY0" fmla="*/ 0 h 2246369"/>
                <a:gd name="connsiteX1" fmla="*/ 690933 w 2003240"/>
                <a:gd name="connsiteY1" fmla="*/ 471740 h 2246369"/>
                <a:gd name="connsiteX2" fmla="*/ 970735 w 2003240"/>
                <a:gd name="connsiteY2" fmla="*/ 1103009 h 2246369"/>
                <a:gd name="connsiteX3" fmla="*/ 1499316 w 2003240"/>
                <a:gd name="connsiteY3" fmla="*/ 1399391 h 2246369"/>
                <a:gd name="connsiteX4" fmla="*/ 2003240 w 2003240"/>
                <a:gd name="connsiteY4" fmla="*/ 1485052 h 2246369"/>
                <a:gd name="connsiteX5" fmla="*/ 1852979 w 2003240"/>
                <a:gd name="connsiteY5" fmla="*/ 1762404 h 2246369"/>
                <a:gd name="connsiteX6" fmla="*/ 1477525 w 2003240"/>
                <a:gd name="connsiteY6" fmla="*/ 2246369 h 2246369"/>
                <a:gd name="connsiteX7" fmla="*/ 721536 w 2003240"/>
                <a:gd name="connsiteY7" fmla="*/ 1944781 h 2246369"/>
                <a:gd name="connsiteX8" fmla="*/ 783699 w 2003240"/>
                <a:gd name="connsiteY8" fmla="*/ 1439148 h 2246369"/>
                <a:gd name="connsiteX9" fmla="*/ 664428 w 2003240"/>
                <a:gd name="connsiteY9" fmla="*/ 1147600 h 2246369"/>
                <a:gd name="connsiteX10" fmla="*/ 0 w 2003240"/>
                <a:gd name="connsiteY10" fmla="*/ 919551 h 2246369"/>
                <a:gd name="connsiteX11" fmla="*/ 500566 w 2003240"/>
                <a:gd name="connsiteY11" fmla="*/ 0 h 2246369"/>
                <a:gd name="connsiteX0" fmla="*/ 500566 w 2003240"/>
                <a:gd name="connsiteY0" fmla="*/ 0 h 2246369"/>
                <a:gd name="connsiteX1" fmla="*/ 690933 w 2003240"/>
                <a:gd name="connsiteY1" fmla="*/ 471740 h 2246369"/>
                <a:gd name="connsiteX2" fmla="*/ 970735 w 2003240"/>
                <a:gd name="connsiteY2" fmla="*/ 1103009 h 2246369"/>
                <a:gd name="connsiteX3" fmla="*/ 1499316 w 2003240"/>
                <a:gd name="connsiteY3" fmla="*/ 1399391 h 2246369"/>
                <a:gd name="connsiteX4" fmla="*/ 2003240 w 2003240"/>
                <a:gd name="connsiteY4" fmla="*/ 1485052 h 2246369"/>
                <a:gd name="connsiteX5" fmla="*/ 1852979 w 2003240"/>
                <a:gd name="connsiteY5" fmla="*/ 1762404 h 2246369"/>
                <a:gd name="connsiteX6" fmla="*/ 1477525 w 2003240"/>
                <a:gd name="connsiteY6" fmla="*/ 2246369 h 2246369"/>
                <a:gd name="connsiteX7" fmla="*/ 721536 w 2003240"/>
                <a:gd name="connsiteY7" fmla="*/ 1944781 h 2246369"/>
                <a:gd name="connsiteX8" fmla="*/ 783699 w 2003240"/>
                <a:gd name="connsiteY8" fmla="*/ 1439148 h 2246369"/>
                <a:gd name="connsiteX9" fmla="*/ 664428 w 2003240"/>
                <a:gd name="connsiteY9" fmla="*/ 1147600 h 2246369"/>
                <a:gd name="connsiteX10" fmla="*/ 0 w 2003240"/>
                <a:gd name="connsiteY10" fmla="*/ 919551 h 2246369"/>
                <a:gd name="connsiteX11" fmla="*/ 500566 w 2003240"/>
                <a:gd name="connsiteY11" fmla="*/ 0 h 2246369"/>
                <a:gd name="connsiteX0" fmla="*/ 500566 w 2003240"/>
                <a:gd name="connsiteY0" fmla="*/ 0 h 2246369"/>
                <a:gd name="connsiteX1" fmla="*/ 690933 w 2003240"/>
                <a:gd name="connsiteY1" fmla="*/ 471740 h 2246369"/>
                <a:gd name="connsiteX2" fmla="*/ 970735 w 2003240"/>
                <a:gd name="connsiteY2" fmla="*/ 1103009 h 2246369"/>
                <a:gd name="connsiteX3" fmla="*/ 1499316 w 2003240"/>
                <a:gd name="connsiteY3" fmla="*/ 1399391 h 2246369"/>
                <a:gd name="connsiteX4" fmla="*/ 2003240 w 2003240"/>
                <a:gd name="connsiteY4" fmla="*/ 1485052 h 2246369"/>
                <a:gd name="connsiteX5" fmla="*/ 1852979 w 2003240"/>
                <a:gd name="connsiteY5" fmla="*/ 1762404 h 2246369"/>
                <a:gd name="connsiteX6" fmla="*/ 1477525 w 2003240"/>
                <a:gd name="connsiteY6" fmla="*/ 2246369 h 2246369"/>
                <a:gd name="connsiteX7" fmla="*/ 721536 w 2003240"/>
                <a:gd name="connsiteY7" fmla="*/ 1944781 h 2246369"/>
                <a:gd name="connsiteX8" fmla="*/ 783699 w 2003240"/>
                <a:gd name="connsiteY8" fmla="*/ 1439148 h 2246369"/>
                <a:gd name="connsiteX9" fmla="*/ 664428 w 2003240"/>
                <a:gd name="connsiteY9" fmla="*/ 1147600 h 2246369"/>
                <a:gd name="connsiteX10" fmla="*/ 0 w 2003240"/>
                <a:gd name="connsiteY10" fmla="*/ 919551 h 2246369"/>
                <a:gd name="connsiteX11" fmla="*/ 500566 w 2003240"/>
                <a:gd name="connsiteY11" fmla="*/ 0 h 2246369"/>
                <a:gd name="connsiteX0" fmla="*/ 500566 w 2003240"/>
                <a:gd name="connsiteY0" fmla="*/ 0 h 2246369"/>
                <a:gd name="connsiteX1" fmla="*/ 690933 w 2003240"/>
                <a:gd name="connsiteY1" fmla="*/ 471740 h 2246369"/>
                <a:gd name="connsiteX2" fmla="*/ 970735 w 2003240"/>
                <a:gd name="connsiteY2" fmla="*/ 1103009 h 2246369"/>
                <a:gd name="connsiteX3" fmla="*/ 1499316 w 2003240"/>
                <a:gd name="connsiteY3" fmla="*/ 1399391 h 2246369"/>
                <a:gd name="connsiteX4" fmla="*/ 2003240 w 2003240"/>
                <a:gd name="connsiteY4" fmla="*/ 1485052 h 2246369"/>
                <a:gd name="connsiteX5" fmla="*/ 1852979 w 2003240"/>
                <a:gd name="connsiteY5" fmla="*/ 1762404 h 2246369"/>
                <a:gd name="connsiteX6" fmla="*/ 1477525 w 2003240"/>
                <a:gd name="connsiteY6" fmla="*/ 2246369 h 2246369"/>
                <a:gd name="connsiteX7" fmla="*/ 721536 w 2003240"/>
                <a:gd name="connsiteY7" fmla="*/ 1944781 h 2246369"/>
                <a:gd name="connsiteX8" fmla="*/ 783699 w 2003240"/>
                <a:gd name="connsiteY8" fmla="*/ 1439148 h 2246369"/>
                <a:gd name="connsiteX9" fmla="*/ 664428 w 2003240"/>
                <a:gd name="connsiteY9" fmla="*/ 1147600 h 2246369"/>
                <a:gd name="connsiteX10" fmla="*/ 0 w 2003240"/>
                <a:gd name="connsiteY10" fmla="*/ 919551 h 2246369"/>
                <a:gd name="connsiteX11" fmla="*/ 500566 w 2003240"/>
                <a:gd name="connsiteY11" fmla="*/ 0 h 2246369"/>
                <a:gd name="connsiteX0" fmla="*/ 500566 w 2003240"/>
                <a:gd name="connsiteY0" fmla="*/ 0 h 2246369"/>
                <a:gd name="connsiteX1" fmla="*/ 690933 w 2003240"/>
                <a:gd name="connsiteY1" fmla="*/ 471740 h 2246369"/>
                <a:gd name="connsiteX2" fmla="*/ 970735 w 2003240"/>
                <a:gd name="connsiteY2" fmla="*/ 1103009 h 2246369"/>
                <a:gd name="connsiteX3" fmla="*/ 1499316 w 2003240"/>
                <a:gd name="connsiteY3" fmla="*/ 1399391 h 2246369"/>
                <a:gd name="connsiteX4" fmla="*/ 2003240 w 2003240"/>
                <a:gd name="connsiteY4" fmla="*/ 1485052 h 2246369"/>
                <a:gd name="connsiteX5" fmla="*/ 1852979 w 2003240"/>
                <a:gd name="connsiteY5" fmla="*/ 1762404 h 2246369"/>
                <a:gd name="connsiteX6" fmla="*/ 1477525 w 2003240"/>
                <a:gd name="connsiteY6" fmla="*/ 2246369 h 2246369"/>
                <a:gd name="connsiteX7" fmla="*/ 721536 w 2003240"/>
                <a:gd name="connsiteY7" fmla="*/ 1944781 h 2246369"/>
                <a:gd name="connsiteX8" fmla="*/ 783699 w 2003240"/>
                <a:gd name="connsiteY8" fmla="*/ 1439148 h 2246369"/>
                <a:gd name="connsiteX9" fmla="*/ 664428 w 2003240"/>
                <a:gd name="connsiteY9" fmla="*/ 1147600 h 2246369"/>
                <a:gd name="connsiteX10" fmla="*/ 0 w 2003240"/>
                <a:gd name="connsiteY10" fmla="*/ 919551 h 2246369"/>
                <a:gd name="connsiteX11" fmla="*/ 500566 w 2003240"/>
                <a:gd name="connsiteY11" fmla="*/ 0 h 2246369"/>
                <a:gd name="connsiteX0" fmla="*/ 500566 w 2003240"/>
                <a:gd name="connsiteY0" fmla="*/ 0 h 2246369"/>
                <a:gd name="connsiteX1" fmla="*/ 690933 w 2003240"/>
                <a:gd name="connsiteY1" fmla="*/ 471740 h 2246369"/>
                <a:gd name="connsiteX2" fmla="*/ 970735 w 2003240"/>
                <a:gd name="connsiteY2" fmla="*/ 1103009 h 2246369"/>
                <a:gd name="connsiteX3" fmla="*/ 1499316 w 2003240"/>
                <a:gd name="connsiteY3" fmla="*/ 1399391 h 2246369"/>
                <a:gd name="connsiteX4" fmla="*/ 2003240 w 2003240"/>
                <a:gd name="connsiteY4" fmla="*/ 1485052 h 2246369"/>
                <a:gd name="connsiteX5" fmla="*/ 1869249 w 2003240"/>
                <a:gd name="connsiteY5" fmla="*/ 1770935 h 2246369"/>
                <a:gd name="connsiteX6" fmla="*/ 1477525 w 2003240"/>
                <a:gd name="connsiteY6" fmla="*/ 2246369 h 2246369"/>
                <a:gd name="connsiteX7" fmla="*/ 721536 w 2003240"/>
                <a:gd name="connsiteY7" fmla="*/ 1944781 h 2246369"/>
                <a:gd name="connsiteX8" fmla="*/ 783699 w 2003240"/>
                <a:gd name="connsiteY8" fmla="*/ 1439148 h 2246369"/>
                <a:gd name="connsiteX9" fmla="*/ 664428 w 2003240"/>
                <a:gd name="connsiteY9" fmla="*/ 1147600 h 2246369"/>
                <a:gd name="connsiteX10" fmla="*/ 0 w 2003240"/>
                <a:gd name="connsiteY10" fmla="*/ 919551 h 2246369"/>
                <a:gd name="connsiteX11" fmla="*/ 500566 w 2003240"/>
                <a:gd name="connsiteY11" fmla="*/ 0 h 2246369"/>
                <a:gd name="connsiteX0" fmla="*/ 500566 w 2003240"/>
                <a:gd name="connsiteY0" fmla="*/ 0 h 2246369"/>
                <a:gd name="connsiteX1" fmla="*/ 690933 w 2003240"/>
                <a:gd name="connsiteY1" fmla="*/ 471740 h 2246369"/>
                <a:gd name="connsiteX2" fmla="*/ 970735 w 2003240"/>
                <a:gd name="connsiteY2" fmla="*/ 1103009 h 2246369"/>
                <a:gd name="connsiteX3" fmla="*/ 1499316 w 2003240"/>
                <a:gd name="connsiteY3" fmla="*/ 1399391 h 2246369"/>
                <a:gd name="connsiteX4" fmla="*/ 2003240 w 2003240"/>
                <a:gd name="connsiteY4" fmla="*/ 1485052 h 2246369"/>
                <a:gd name="connsiteX5" fmla="*/ 1869249 w 2003240"/>
                <a:gd name="connsiteY5" fmla="*/ 1770935 h 2246369"/>
                <a:gd name="connsiteX6" fmla="*/ 1477525 w 2003240"/>
                <a:gd name="connsiteY6" fmla="*/ 2246369 h 2246369"/>
                <a:gd name="connsiteX7" fmla="*/ 721536 w 2003240"/>
                <a:gd name="connsiteY7" fmla="*/ 1944781 h 2246369"/>
                <a:gd name="connsiteX8" fmla="*/ 783699 w 2003240"/>
                <a:gd name="connsiteY8" fmla="*/ 1439148 h 2246369"/>
                <a:gd name="connsiteX9" fmla="*/ 664428 w 2003240"/>
                <a:gd name="connsiteY9" fmla="*/ 1147600 h 2246369"/>
                <a:gd name="connsiteX10" fmla="*/ 0 w 2003240"/>
                <a:gd name="connsiteY10" fmla="*/ 919551 h 2246369"/>
                <a:gd name="connsiteX11" fmla="*/ 500566 w 2003240"/>
                <a:gd name="connsiteY11" fmla="*/ 0 h 2246369"/>
                <a:gd name="connsiteX0" fmla="*/ 500566 w 2003240"/>
                <a:gd name="connsiteY0" fmla="*/ 0 h 2246369"/>
                <a:gd name="connsiteX1" fmla="*/ 690933 w 2003240"/>
                <a:gd name="connsiteY1" fmla="*/ 471740 h 2246369"/>
                <a:gd name="connsiteX2" fmla="*/ 970735 w 2003240"/>
                <a:gd name="connsiteY2" fmla="*/ 1103009 h 2246369"/>
                <a:gd name="connsiteX3" fmla="*/ 1499316 w 2003240"/>
                <a:gd name="connsiteY3" fmla="*/ 1399391 h 2246369"/>
                <a:gd name="connsiteX4" fmla="*/ 2003240 w 2003240"/>
                <a:gd name="connsiteY4" fmla="*/ 1485052 h 2246369"/>
                <a:gd name="connsiteX5" fmla="*/ 1869249 w 2003240"/>
                <a:gd name="connsiteY5" fmla="*/ 1770935 h 2246369"/>
                <a:gd name="connsiteX6" fmla="*/ 1477525 w 2003240"/>
                <a:gd name="connsiteY6" fmla="*/ 2246369 h 2246369"/>
                <a:gd name="connsiteX7" fmla="*/ 721536 w 2003240"/>
                <a:gd name="connsiteY7" fmla="*/ 1944781 h 2246369"/>
                <a:gd name="connsiteX8" fmla="*/ 783699 w 2003240"/>
                <a:gd name="connsiteY8" fmla="*/ 1439148 h 2246369"/>
                <a:gd name="connsiteX9" fmla="*/ 664428 w 2003240"/>
                <a:gd name="connsiteY9" fmla="*/ 1147600 h 2246369"/>
                <a:gd name="connsiteX10" fmla="*/ 0 w 2003240"/>
                <a:gd name="connsiteY10" fmla="*/ 919551 h 2246369"/>
                <a:gd name="connsiteX11" fmla="*/ 500566 w 2003240"/>
                <a:gd name="connsiteY11" fmla="*/ 0 h 2246369"/>
                <a:gd name="connsiteX0" fmla="*/ 500566 w 2003240"/>
                <a:gd name="connsiteY0" fmla="*/ 0 h 2246369"/>
                <a:gd name="connsiteX1" fmla="*/ 690933 w 2003240"/>
                <a:gd name="connsiteY1" fmla="*/ 471740 h 2246369"/>
                <a:gd name="connsiteX2" fmla="*/ 970735 w 2003240"/>
                <a:gd name="connsiteY2" fmla="*/ 1103009 h 2246369"/>
                <a:gd name="connsiteX3" fmla="*/ 1499316 w 2003240"/>
                <a:gd name="connsiteY3" fmla="*/ 1399391 h 2246369"/>
                <a:gd name="connsiteX4" fmla="*/ 2003240 w 2003240"/>
                <a:gd name="connsiteY4" fmla="*/ 1485052 h 2246369"/>
                <a:gd name="connsiteX5" fmla="*/ 1890052 w 2003240"/>
                <a:gd name="connsiteY5" fmla="*/ 1773866 h 2246369"/>
                <a:gd name="connsiteX6" fmla="*/ 1477525 w 2003240"/>
                <a:gd name="connsiteY6" fmla="*/ 2246369 h 2246369"/>
                <a:gd name="connsiteX7" fmla="*/ 721536 w 2003240"/>
                <a:gd name="connsiteY7" fmla="*/ 1944781 h 2246369"/>
                <a:gd name="connsiteX8" fmla="*/ 783699 w 2003240"/>
                <a:gd name="connsiteY8" fmla="*/ 1439148 h 2246369"/>
                <a:gd name="connsiteX9" fmla="*/ 664428 w 2003240"/>
                <a:gd name="connsiteY9" fmla="*/ 1147600 h 2246369"/>
                <a:gd name="connsiteX10" fmla="*/ 0 w 2003240"/>
                <a:gd name="connsiteY10" fmla="*/ 919551 h 2246369"/>
                <a:gd name="connsiteX11" fmla="*/ 500566 w 2003240"/>
                <a:gd name="connsiteY11" fmla="*/ 0 h 2246369"/>
                <a:gd name="connsiteX0" fmla="*/ 500566 w 2003240"/>
                <a:gd name="connsiteY0" fmla="*/ 0 h 2246369"/>
                <a:gd name="connsiteX1" fmla="*/ 690933 w 2003240"/>
                <a:gd name="connsiteY1" fmla="*/ 471740 h 2246369"/>
                <a:gd name="connsiteX2" fmla="*/ 970735 w 2003240"/>
                <a:gd name="connsiteY2" fmla="*/ 1103009 h 2246369"/>
                <a:gd name="connsiteX3" fmla="*/ 1499316 w 2003240"/>
                <a:gd name="connsiteY3" fmla="*/ 1399391 h 2246369"/>
                <a:gd name="connsiteX4" fmla="*/ 2003240 w 2003240"/>
                <a:gd name="connsiteY4" fmla="*/ 1485052 h 2246369"/>
                <a:gd name="connsiteX5" fmla="*/ 1901782 w 2003240"/>
                <a:gd name="connsiteY5" fmla="*/ 1739327 h 2246369"/>
                <a:gd name="connsiteX6" fmla="*/ 1477525 w 2003240"/>
                <a:gd name="connsiteY6" fmla="*/ 2246369 h 2246369"/>
                <a:gd name="connsiteX7" fmla="*/ 721536 w 2003240"/>
                <a:gd name="connsiteY7" fmla="*/ 1944781 h 2246369"/>
                <a:gd name="connsiteX8" fmla="*/ 783699 w 2003240"/>
                <a:gd name="connsiteY8" fmla="*/ 1439148 h 2246369"/>
                <a:gd name="connsiteX9" fmla="*/ 664428 w 2003240"/>
                <a:gd name="connsiteY9" fmla="*/ 1147600 h 2246369"/>
                <a:gd name="connsiteX10" fmla="*/ 0 w 2003240"/>
                <a:gd name="connsiteY10" fmla="*/ 919551 h 2246369"/>
                <a:gd name="connsiteX11" fmla="*/ 500566 w 2003240"/>
                <a:gd name="connsiteY11" fmla="*/ 0 h 2246369"/>
                <a:gd name="connsiteX0" fmla="*/ 500566 w 2003240"/>
                <a:gd name="connsiteY0" fmla="*/ 0 h 2271438"/>
                <a:gd name="connsiteX1" fmla="*/ 690933 w 2003240"/>
                <a:gd name="connsiteY1" fmla="*/ 471740 h 2271438"/>
                <a:gd name="connsiteX2" fmla="*/ 970735 w 2003240"/>
                <a:gd name="connsiteY2" fmla="*/ 1103009 h 2271438"/>
                <a:gd name="connsiteX3" fmla="*/ 1499316 w 2003240"/>
                <a:gd name="connsiteY3" fmla="*/ 1399391 h 2271438"/>
                <a:gd name="connsiteX4" fmla="*/ 2003240 w 2003240"/>
                <a:gd name="connsiteY4" fmla="*/ 1485052 h 2271438"/>
                <a:gd name="connsiteX5" fmla="*/ 1901782 w 2003240"/>
                <a:gd name="connsiteY5" fmla="*/ 1739327 h 2271438"/>
                <a:gd name="connsiteX6" fmla="*/ 1482730 w 2003240"/>
                <a:gd name="connsiteY6" fmla="*/ 2271438 h 2271438"/>
                <a:gd name="connsiteX7" fmla="*/ 721536 w 2003240"/>
                <a:gd name="connsiteY7" fmla="*/ 1944781 h 2271438"/>
                <a:gd name="connsiteX8" fmla="*/ 783699 w 2003240"/>
                <a:gd name="connsiteY8" fmla="*/ 1439148 h 2271438"/>
                <a:gd name="connsiteX9" fmla="*/ 664428 w 2003240"/>
                <a:gd name="connsiteY9" fmla="*/ 1147600 h 2271438"/>
                <a:gd name="connsiteX10" fmla="*/ 0 w 2003240"/>
                <a:gd name="connsiteY10" fmla="*/ 919551 h 2271438"/>
                <a:gd name="connsiteX11" fmla="*/ 500566 w 2003240"/>
                <a:gd name="connsiteY11" fmla="*/ 0 h 2271438"/>
                <a:gd name="connsiteX0" fmla="*/ 500566 w 2003240"/>
                <a:gd name="connsiteY0" fmla="*/ 0 h 2271438"/>
                <a:gd name="connsiteX1" fmla="*/ 690933 w 2003240"/>
                <a:gd name="connsiteY1" fmla="*/ 471740 h 2271438"/>
                <a:gd name="connsiteX2" fmla="*/ 970735 w 2003240"/>
                <a:gd name="connsiteY2" fmla="*/ 1103009 h 2271438"/>
                <a:gd name="connsiteX3" fmla="*/ 1499316 w 2003240"/>
                <a:gd name="connsiteY3" fmla="*/ 1399391 h 2271438"/>
                <a:gd name="connsiteX4" fmla="*/ 2003240 w 2003240"/>
                <a:gd name="connsiteY4" fmla="*/ 1485052 h 2271438"/>
                <a:gd name="connsiteX5" fmla="*/ 1901782 w 2003240"/>
                <a:gd name="connsiteY5" fmla="*/ 1739327 h 2271438"/>
                <a:gd name="connsiteX6" fmla="*/ 1482730 w 2003240"/>
                <a:gd name="connsiteY6" fmla="*/ 2271438 h 2271438"/>
                <a:gd name="connsiteX7" fmla="*/ 721536 w 2003240"/>
                <a:gd name="connsiteY7" fmla="*/ 1944781 h 2271438"/>
                <a:gd name="connsiteX8" fmla="*/ 783699 w 2003240"/>
                <a:gd name="connsiteY8" fmla="*/ 1439148 h 2271438"/>
                <a:gd name="connsiteX9" fmla="*/ 664428 w 2003240"/>
                <a:gd name="connsiteY9" fmla="*/ 1147600 h 2271438"/>
                <a:gd name="connsiteX10" fmla="*/ 0 w 2003240"/>
                <a:gd name="connsiteY10" fmla="*/ 919551 h 2271438"/>
                <a:gd name="connsiteX11" fmla="*/ 500566 w 2003240"/>
                <a:gd name="connsiteY11" fmla="*/ 0 h 2271438"/>
                <a:gd name="connsiteX0" fmla="*/ 500566 w 2003240"/>
                <a:gd name="connsiteY0" fmla="*/ 0 h 2271438"/>
                <a:gd name="connsiteX1" fmla="*/ 690933 w 2003240"/>
                <a:gd name="connsiteY1" fmla="*/ 471740 h 2271438"/>
                <a:gd name="connsiteX2" fmla="*/ 970735 w 2003240"/>
                <a:gd name="connsiteY2" fmla="*/ 1103009 h 2271438"/>
                <a:gd name="connsiteX3" fmla="*/ 1499316 w 2003240"/>
                <a:gd name="connsiteY3" fmla="*/ 1399391 h 2271438"/>
                <a:gd name="connsiteX4" fmla="*/ 2003240 w 2003240"/>
                <a:gd name="connsiteY4" fmla="*/ 1485052 h 2271438"/>
                <a:gd name="connsiteX5" fmla="*/ 1901782 w 2003240"/>
                <a:gd name="connsiteY5" fmla="*/ 1739327 h 2271438"/>
                <a:gd name="connsiteX6" fmla="*/ 1699789 w 2003240"/>
                <a:gd name="connsiteY6" fmla="*/ 1937389 h 2271438"/>
                <a:gd name="connsiteX7" fmla="*/ 1482730 w 2003240"/>
                <a:gd name="connsiteY7" fmla="*/ 2271438 h 2271438"/>
                <a:gd name="connsiteX8" fmla="*/ 721536 w 2003240"/>
                <a:gd name="connsiteY8" fmla="*/ 1944781 h 2271438"/>
                <a:gd name="connsiteX9" fmla="*/ 783699 w 2003240"/>
                <a:gd name="connsiteY9" fmla="*/ 1439148 h 2271438"/>
                <a:gd name="connsiteX10" fmla="*/ 664428 w 2003240"/>
                <a:gd name="connsiteY10" fmla="*/ 1147600 h 2271438"/>
                <a:gd name="connsiteX11" fmla="*/ 0 w 2003240"/>
                <a:gd name="connsiteY11" fmla="*/ 919551 h 2271438"/>
                <a:gd name="connsiteX12" fmla="*/ 500566 w 2003240"/>
                <a:gd name="connsiteY12" fmla="*/ 0 h 2271438"/>
                <a:gd name="connsiteX0" fmla="*/ 500566 w 2003240"/>
                <a:gd name="connsiteY0" fmla="*/ 0 h 2271438"/>
                <a:gd name="connsiteX1" fmla="*/ 690933 w 2003240"/>
                <a:gd name="connsiteY1" fmla="*/ 471740 h 2271438"/>
                <a:gd name="connsiteX2" fmla="*/ 970735 w 2003240"/>
                <a:gd name="connsiteY2" fmla="*/ 1103009 h 2271438"/>
                <a:gd name="connsiteX3" fmla="*/ 1499316 w 2003240"/>
                <a:gd name="connsiteY3" fmla="*/ 1399391 h 2271438"/>
                <a:gd name="connsiteX4" fmla="*/ 2003240 w 2003240"/>
                <a:gd name="connsiteY4" fmla="*/ 1485052 h 2271438"/>
                <a:gd name="connsiteX5" fmla="*/ 1901782 w 2003240"/>
                <a:gd name="connsiteY5" fmla="*/ 1739327 h 2271438"/>
                <a:gd name="connsiteX6" fmla="*/ 1699789 w 2003240"/>
                <a:gd name="connsiteY6" fmla="*/ 1937389 h 2271438"/>
                <a:gd name="connsiteX7" fmla="*/ 1482730 w 2003240"/>
                <a:gd name="connsiteY7" fmla="*/ 2271438 h 2271438"/>
                <a:gd name="connsiteX8" fmla="*/ 721536 w 2003240"/>
                <a:gd name="connsiteY8" fmla="*/ 1944781 h 2271438"/>
                <a:gd name="connsiteX9" fmla="*/ 783699 w 2003240"/>
                <a:gd name="connsiteY9" fmla="*/ 1439148 h 2271438"/>
                <a:gd name="connsiteX10" fmla="*/ 664428 w 2003240"/>
                <a:gd name="connsiteY10" fmla="*/ 1147600 h 2271438"/>
                <a:gd name="connsiteX11" fmla="*/ 0 w 2003240"/>
                <a:gd name="connsiteY11" fmla="*/ 919551 h 2271438"/>
                <a:gd name="connsiteX12" fmla="*/ 500566 w 2003240"/>
                <a:gd name="connsiteY12" fmla="*/ 0 h 2271438"/>
                <a:gd name="connsiteX0" fmla="*/ 500566 w 2003240"/>
                <a:gd name="connsiteY0" fmla="*/ 0 h 2271438"/>
                <a:gd name="connsiteX1" fmla="*/ 690933 w 2003240"/>
                <a:gd name="connsiteY1" fmla="*/ 471740 h 2271438"/>
                <a:gd name="connsiteX2" fmla="*/ 970735 w 2003240"/>
                <a:gd name="connsiteY2" fmla="*/ 1103009 h 2271438"/>
                <a:gd name="connsiteX3" fmla="*/ 1499316 w 2003240"/>
                <a:gd name="connsiteY3" fmla="*/ 1399391 h 2271438"/>
                <a:gd name="connsiteX4" fmla="*/ 2003240 w 2003240"/>
                <a:gd name="connsiteY4" fmla="*/ 1485052 h 2271438"/>
                <a:gd name="connsiteX5" fmla="*/ 1901782 w 2003240"/>
                <a:gd name="connsiteY5" fmla="*/ 1739327 h 2271438"/>
                <a:gd name="connsiteX6" fmla="*/ 1699789 w 2003240"/>
                <a:gd name="connsiteY6" fmla="*/ 1937389 h 2271438"/>
                <a:gd name="connsiteX7" fmla="*/ 1482730 w 2003240"/>
                <a:gd name="connsiteY7" fmla="*/ 2271438 h 2271438"/>
                <a:gd name="connsiteX8" fmla="*/ 721536 w 2003240"/>
                <a:gd name="connsiteY8" fmla="*/ 1944781 h 2271438"/>
                <a:gd name="connsiteX9" fmla="*/ 783699 w 2003240"/>
                <a:gd name="connsiteY9" fmla="*/ 1439148 h 2271438"/>
                <a:gd name="connsiteX10" fmla="*/ 664428 w 2003240"/>
                <a:gd name="connsiteY10" fmla="*/ 1147600 h 2271438"/>
                <a:gd name="connsiteX11" fmla="*/ 0 w 2003240"/>
                <a:gd name="connsiteY11" fmla="*/ 919551 h 2271438"/>
                <a:gd name="connsiteX12" fmla="*/ 500566 w 2003240"/>
                <a:gd name="connsiteY12" fmla="*/ 0 h 2271438"/>
                <a:gd name="connsiteX0" fmla="*/ 500566 w 2003240"/>
                <a:gd name="connsiteY0" fmla="*/ 0 h 2271438"/>
                <a:gd name="connsiteX1" fmla="*/ 690933 w 2003240"/>
                <a:gd name="connsiteY1" fmla="*/ 471740 h 2271438"/>
                <a:gd name="connsiteX2" fmla="*/ 970735 w 2003240"/>
                <a:gd name="connsiteY2" fmla="*/ 1103009 h 2271438"/>
                <a:gd name="connsiteX3" fmla="*/ 1499316 w 2003240"/>
                <a:gd name="connsiteY3" fmla="*/ 1399391 h 2271438"/>
                <a:gd name="connsiteX4" fmla="*/ 2003240 w 2003240"/>
                <a:gd name="connsiteY4" fmla="*/ 1485052 h 2271438"/>
                <a:gd name="connsiteX5" fmla="*/ 1901782 w 2003240"/>
                <a:gd name="connsiteY5" fmla="*/ 1739327 h 2271438"/>
                <a:gd name="connsiteX6" fmla="*/ 1699789 w 2003240"/>
                <a:gd name="connsiteY6" fmla="*/ 1937389 h 2271438"/>
                <a:gd name="connsiteX7" fmla="*/ 1482730 w 2003240"/>
                <a:gd name="connsiteY7" fmla="*/ 2271438 h 2271438"/>
                <a:gd name="connsiteX8" fmla="*/ 721536 w 2003240"/>
                <a:gd name="connsiteY8" fmla="*/ 1944781 h 2271438"/>
                <a:gd name="connsiteX9" fmla="*/ 783699 w 2003240"/>
                <a:gd name="connsiteY9" fmla="*/ 1439148 h 2271438"/>
                <a:gd name="connsiteX10" fmla="*/ 664428 w 2003240"/>
                <a:gd name="connsiteY10" fmla="*/ 1147600 h 2271438"/>
                <a:gd name="connsiteX11" fmla="*/ 0 w 2003240"/>
                <a:gd name="connsiteY11" fmla="*/ 919551 h 2271438"/>
                <a:gd name="connsiteX12" fmla="*/ 500566 w 2003240"/>
                <a:gd name="connsiteY12" fmla="*/ 0 h 227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03240" h="2271438">
                  <a:moveTo>
                    <a:pt x="500566" y="0"/>
                  </a:moveTo>
                  <a:cubicBezTo>
                    <a:pt x="611388" y="55375"/>
                    <a:pt x="642908" y="266236"/>
                    <a:pt x="690933" y="471740"/>
                  </a:cubicBezTo>
                  <a:cubicBezTo>
                    <a:pt x="738958" y="677244"/>
                    <a:pt x="836004" y="948400"/>
                    <a:pt x="970735" y="1103009"/>
                  </a:cubicBezTo>
                  <a:cubicBezTo>
                    <a:pt x="1105466" y="1257618"/>
                    <a:pt x="1327232" y="1335717"/>
                    <a:pt x="1499316" y="1399391"/>
                  </a:cubicBezTo>
                  <a:cubicBezTo>
                    <a:pt x="1671400" y="1463065"/>
                    <a:pt x="1904916" y="1447915"/>
                    <a:pt x="2003240" y="1485052"/>
                  </a:cubicBezTo>
                  <a:cubicBezTo>
                    <a:pt x="1913283" y="1583032"/>
                    <a:pt x="1952357" y="1663938"/>
                    <a:pt x="1901782" y="1739327"/>
                  </a:cubicBezTo>
                  <a:cubicBezTo>
                    <a:pt x="1851207" y="1814716"/>
                    <a:pt x="1810979" y="1900704"/>
                    <a:pt x="1699789" y="1937389"/>
                  </a:cubicBezTo>
                  <a:cubicBezTo>
                    <a:pt x="1529126" y="1993154"/>
                    <a:pt x="1568678" y="2053324"/>
                    <a:pt x="1482730" y="2271438"/>
                  </a:cubicBezTo>
                  <a:cubicBezTo>
                    <a:pt x="1146564" y="2195660"/>
                    <a:pt x="838041" y="2083496"/>
                    <a:pt x="721536" y="1944781"/>
                  </a:cubicBezTo>
                  <a:cubicBezTo>
                    <a:pt x="605031" y="1806066"/>
                    <a:pt x="793217" y="1572012"/>
                    <a:pt x="783699" y="1439148"/>
                  </a:cubicBezTo>
                  <a:cubicBezTo>
                    <a:pt x="774181" y="1306285"/>
                    <a:pt x="788115" y="1249200"/>
                    <a:pt x="664428" y="1147600"/>
                  </a:cubicBezTo>
                  <a:cubicBezTo>
                    <a:pt x="540741" y="1046000"/>
                    <a:pt x="342945" y="1042203"/>
                    <a:pt x="0" y="919551"/>
                  </a:cubicBezTo>
                  <a:cubicBezTo>
                    <a:pt x="120756" y="727562"/>
                    <a:pt x="329074" y="78968"/>
                    <a:pt x="500566" y="0"/>
                  </a:cubicBezTo>
                  <a:close/>
                </a:path>
              </a:pathLst>
            </a:custGeom>
            <a:gradFill flip="none" rotWithShape="1">
              <a:gsLst>
                <a:gs pos="72000">
                  <a:srgbClr val="FFC000">
                    <a:alpha val="0"/>
                  </a:srgbClr>
                </a:gs>
                <a:gs pos="53000">
                  <a:schemeClr val="accent6">
                    <a:lumMod val="50000"/>
                    <a:alpha val="30000"/>
                  </a:schemeClr>
                </a:gs>
                <a:gs pos="31000">
                  <a:srgbClr val="FFC000">
                    <a:alpha val="0"/>
                  </a:srgbClr>
                </a:gs>
              </a:gsLst>
              <a:lin ang="81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6701279" y="4161541"/>
              <a:ext cx="1063399" cy="854977"/>
            </a:xfrm>
            <a:custGeom>
              <a:avLst/>
              <a:gdLst>
                <a:gd name="connsiteX0" fmla="*/ 28508 w 1062497"/>
                <a:gd name="connsiteY0" fmla="*/ 306154 h 844405"/>
                <a:gd name="connsiteX1" fmla="*/ 15255 w 1062497"/>
                <a:gd name="connsiteY1" fmla="*/ 531441 h 844405"/>
                <a:gd name="connsiteX2" fmla="*/ 240542 w 1062497"/>
                <a:gd name="connsiteY2" fmla="*/ 743475 h 844405"/>
                <a:gd name="connsiteX3" fmla="*/ 850142 w 1062497"/>
                <a:gd name="connsiteY3" fmla="*/ 836241 h 844405"/>
                <a:gd name="connsiteX4" fmla="*/ 969412 w 1062497"/>
                <a:gd name="connsiteY4" fmla="*/ 544693 h 844405"/>
                <a:gd name="connsiteX5" fmla="*/ 1048925 w 1062497"/>
                <a:gd name="connsiteY5" fmla="*/ 160380 h 844405"/>
                <a:gd name="connsiteX6" fmla="*/ 677864 w 1062497"/>
                <a:gd name="connsiteY6" fmla="*/ 133875 h 844405"/>
                <a:gd name="connsiteX7" fmla="*/ 532090 w 1062497"/>
                <a:gd name="connsiteY7" fmla="*/ 1354 h 844405"/>
                <a:gd name="connsiteX8" fmla="*/ 94768 w 1062497"/>
                <a:gd name="connsiteY8" fmla="*/ 226641 h 844405"/>
                <a:gd name="connsiteX9" fmla="*/ 28508 w 1062497"/>
                <a:gd name="connsiteY9" fmla="*/ 306154 h 844405"/>
                <a:gd name="connsiteX0" fmla="*/ 28508 w 1062497"/>
                <a:gd name="connsiteY0" fmla="*/ 306154 h 844405"/>
                <a:gd name="connsiteX1" fmla="*/ 15255 w 1062497"/>
                <a:gd name="connsiteY1" fmla="*/ 531441 h 844405"/>
                <a:gd name="connsiteX2" fmla="*/ 240542 w 1062497"/>
                <a:gd name="connsiteY2" fmla="*/ 743475 h 844405"/>
                <a:gd name="connsiteX3" fmla="*/ 850142 w 1062497"/>
                <a:gd name="connsiteY3" fmla="*/ 836241 h 844405"/>
                <a:gd name="connsiteX4" fmla="*/ 969412 w 1062497"/>
                <a:gd name="connsiteY4" fmla="*/ 544693 h 844405"/>
                <a:gd name="connsiteX5" fmla="*/ 1048925 w 1062497"/>
                <a:gd name="connsiteY5" fmla="*/ 160380 h 844405"/>
                <a:gd name="connsiteX6" fmla="*/ 677864 w 1062497"/>
                <a:gd name="connsiteY6" fmla="*/ 133875 h 844405"/>
                <a:gd name="connsiteX7" fmla="*/ 532090 w 1062497"/>
                <a:gd name="connsiteY7" fmla="*/ 1354 h 844405"/>
                <a:gd name="connsiteX8" fmla="*/ 94768 w 1062497"/>
                <a:gd name="connsiteY8" fmla="*/ 226641 h 844405"/>
                <a:gd name="connsiteX9" fmla="*/ 28508 w 1062497"/>
                <a:gd name="connsiteY9" fmla="*/ 306154 h 844405"/>
                <a:gd name="connsiteX0" fmla="*/ 28508 w 1062497"/>
                <a:gd name="connsiteY0" fmla="*/ 304800 h 843051"/>
                <a:gd name="connsiteX1" fmla="*/ 15255 w 1062497"/>
                <a:gd name="connsiteY1" fmla="*/ 530087 h 843051"/>
                <a:gd name="connsiteX2" fmla="*/ 240542 w 1062497"/>
                <a:gd name="connsiteY2" fmla="*/ 742121 h 843051"/>
                <a:gd name="connsiteX3" fmla="*/ 850142 w 1062497"/>
                <a:gd name="connsiteY3" fmla="*/ 834887 h 843051"/>
                <a:gd name="connsiteX4" fmla="*/ 969412 w 1062497"/>
                <a:gd name="connsiteY4" fmla="*/ 543339 h 843051"/>
                <a:gd name="connsiteX5" fmla="*/ 1048925 w 1062497"/>
                <a:gd name="connsiteY5" fmla="*/ 159026 h 843051"/>
                <a:gd name="connsiteX6" fmla="*/ 677864 w 1062497"/>
                <a:gd name="connsiteY6" fmla="*/ 132521 h 843051"/>
                <a:gd name="connsiteX7" fmla="*/ 532090 w 1062497"/>
                <a:gd name="connsiteY7" fmla="*/ 0 h 843051"/>
                <a:gd name="connsiteX8" fmla="*/ 94768 w 1062497"/>
                <a:gd name="connsiteY8" fmla="*/ 225287 h 843051"/>
                <a:gd name="connsiteX9" fmla="*/ 28508 w 1062497"/>
                <a:gd name="connsiteY9" fmla="*/ 304800 h 843051"/>
                <a:gd name="connsiteX0" fmla="*/ 28508 w 1062497"/>
                <a:gd name="connsiteY0" fmla="*/ 304800 h 843051"/>
                <a:gd name="connsiteX1" fmla="*/ 15255 w 1062497"/>
                <a:gd name="connsiteY1" fmla="*/ 530087 h 843051"/>
                <a:gd name="connsiteX2" fmla="*/ 240542 w 1062497"/>
                <a:gd name="connsiteY2" fmla="*/ 742121 h 843051"/>
                <a:gd name="connsiteX3" fmla="*/ 850142 w 1062497"/>
                <a:gd name="connsiteY3" fmla="*/ 834887 h 843051"/>
                <a:gd name="connsiteX4" fmla="*/ 969412 w 1062497"/>
                <a:gd name="connsiteY4" fmla="*/ 543339 h 843051"/>
                <a:gd name="connsiteX5" fmla="*/ 1048925 w 1062497"/>
                <a:gd name="connsiteY5" fmla="*/ 159026 h 843051"/>
                <a:gd name="connsiteX6" fmla="*/ 677864 w 1062497"/>
                <a:gd name="connsiteY6" fmla="*/ 132521 h 843051"/>
                <a:gd name="connsiteX7" fmla="*/ 532090 w 1062497"/>
                <a:gd name="connsiteY7" fmla="*/ 0 h 843051"/>
                <a:gd name="connsiteX8" fmla="*/ 94768 w 1062497"/>
                <a:gd name="connsiteY8" fmla="*/ 225287 h 843051"/>
                <a:gd name="connsiteX9" fmla="*/ 28508 w 1062497"/>
                <a:gd name="connsiteY9" fmla="*/ 304800 h 843051"/>
                <a:gd name="connsiteX0" fmla="*/ 28508 w 1066914"/>
                <a:gd name="connsiteY0" fmla="*/ 304800 h 841225"/>
                <a:gd name="connsiteX1" fmla="*/ 15255 w 1066914"/>
                <a:gd name="connsiteY1" fmla="*/ 530087 h 841225"/>
                <a:gd name="connsiteX2" fmla="*/ 240542 w 1066914"/>
                <a:gd name="connsiteY2" fmla="*/ 742121 h 841225"/>
                <a:gd name="connsiteX3" fmla="*/ 850142 w 1066914"/>
                <a:gd name="connsiteY3" fmla="*/ 834887 h 841225"/>
                <a:gd name="connsiteX4" fmla="*/ 992570 w 1066914"/>
                <a:gd name="connsiteY4" fmla="*/ 575179 h 841225"/>
                <a:gd name="connsiteX5" fmla="*/ 1048925 w 1066914"/>
                <a:gd name="connsiteY5" fmla="*/ 159026 h 841225"/>
                <a:gd name="connsiteX6" fmla="*/ 677864 w 1066914"/>
                <a:gd name="connsiteY6" fmla="*/ 132521 h 841225"/>
                <a:gd name="connsiteX7" fmla="*/ 532090 w 1066914"/>
                <a:gd name="connsiteY7" fmla="*/ 0 h 841225"/>
                <a:gd name="connsiteX8" fmla="*/ 94768 w 1066914"/>
                <a:gd name="connsiteY8" fmla="*/ 225287 h 841225"/>
                <a:gd name="connsiteX9" fmla="*/ 28508 w 1066914"/>
                <a:gd name="connsiteY9" fmla="*/ 304800 h 841225"/>
                <a:gd name="connsiteX0" fmla="*/ 28508 w 1079709"/>
                <a:gd name="connsiteY0" fmla="*/ 304800 h 841225"/>
                <a:gd name="connsiteX1" fmla="*/ 15255 w 1079709"/>
                <a:gd name="connsiteY1" fmla="*/ 530087 h 841225"/>
                <a:gd name="connsiteX2" fmla="*/ 240542 w 1079709"/>
                <a:gd name="connsiteY2" fmla="*/ 742121 h 841225"/>
                <a:gd name="connsiteX3" fmla="*/ 850142 w 1079709"/>
                <a:gd name="connsiteY3" fmla="*/ 834887 h 841225"/>
                <a:gd name="connsiteX4" fmla="*/ 992570 w 1079709"/>
                <a:gd name="connsiteY4" fmla="*/ 575179 h 841225"/>
                <a:gd name="connsiteX5" fmla="*/ 1063399 w 1079709"/>
                <a:gd name="connsiteY5" fmla="*/ 153236 h 841225"/>
                <a:gd name="connsiteX6" fmla="*/ 677864 w 1079709"/>
                <a:gd name="connsiteY6" fmla="*/ 132521 h 841225"/>
                <a:gd name="connsiteX7" fmla="*/ 532090 w 1079709"/>
                <a:gd name="connsiteY7" fmla="*/ 0 h 841225"/>
                <a:gd name="connsiteX8" fmla="*/ 94768 w 1079709"/>
                <a:gd name="connsiteY8" fmla="*/ 225287 h 841225"/>
                <a:gd name="connsiteX9" fmla="*/ 28508 w 1079709"/>
                <a:gd name="connsiteY9" fmla="*/ 304800 h 841225"/>
                <a:gd name="connsiteX0" fmla="*/ 28508 w 1079709"/>
                <a:gd name="connsiteY0" fmla="*/ 304800 h 841225"/>
                <a:gd name="connsiteX1" fmla="*/ 15255 w 1079709"/>
                <a:gd name="connsiteY1" fmla="*/ 530087 h 841225"/>
                <a:gd name="connsiteX2" fmla="*/ 240542 w 1079709"/>
                <a:gd name="connsiteY2" fmla="*/ 742121 h 841225"/>
                <a:gd name="connsiteX3" fmla="*/ 850142 w 1079709"/>
                <a:gd name="connsiteY3" fmla="*/ 834887 h 841225"/>
                <a:gd name="connsiteX4" fmla="*/ 992570 w 1079709"/>
                <a:gd name="connsiteY4" fmla="*/ 575179 h 841225"/>
                <a:gd name="connsiteX5" fmla="*/ 1063399 w 1079709"/>
                <a:gd name="connsiteY5" fmla="*/ 153236 h 841225"/>
                <a:gd name="connsiteX6" fmla="*/ 677864 w 1079709"/>
                <a:gd name="connsiteY6" fmla="*/ 132521 h 841225"/>
                <a:gd name="connsiteX7" fmla="*/ 532090 w 1079709"/>
                <a:gd name="connsiteY7" fmla="*/ 0 h 841225"/>
                <a:gd name="connsiteX8" fmla="*/ 94768 w 1079709"/>
                <a:gd name="connsiteY8" fmla="*/ 225287 h 841225"/>
                <a:gd name="connsiteX9" fmla="*/ 28508 w 1079709"/>
                <a:gd name="connsiteY9" fmla="*/ 304800 h 841225"/>
                <a:gd name="connsiteX0" fmla="*/ 28508 w 1063399"/>
                <a:gd name="connsiteY0" fmla="*/ 304800 h 841225"/>
                <a:gd name="connsiteX1" fmla="*/ 15255 w 1063399"/>
                <a:gd name="connsiteY1" fmla="*/ 530087 h 841225"/>
                <a:gd name="connsiteX2" fmla="*/ 240542 w 1063399"/>
                <a:gd name="connsiteY2" fmla="*/ 742121 h 841225"/>
                <a:gd name="connsiteX3" fmla="*/ 850142 w 1063399"/>
                <a:gd name="connsiteY3" fmla="*/ 834887 h 841225"/>
                <a:gd name="connsiteX4" fmla="*/ 992570 w 1063399"/>
                <a:gd name="connsiteY4" fmla="*/ 575179 h 841225"/>
                <a:gd name="connsiteX5" fmla="*/ 1063399 w 1063399"/>
                <a:gd name="connsiteY5" fmla="*/ 153236 h 841225"/>
                <a:gd name="connsiteX6" fmla="*/ 677864 w 1063399"/>
                <a:gd name="connsiteY6" fmla="*/ 132521 h 841225"/>
                <a:gd name="connsiteX7" fmla="*/ 532090 w 1063399"/>
                <a:gd name="connsiteY7" fmla="*/ 0 h 841225"/>
                <a:gd name="connsiteX8" fmla="*/ 94768 w 1063399"/>
                <a:gd name="connsiteY8" fmla="*/ 225287 h 841225"/>
                <a:gd name="connsiteX9" fmla="*/ 28508 w 1063399"/>
                <a:gd name="connsiteY9" fmla="*/ 304800 h 841225"/>
                <a:gd name="connsiteX0" fmla="*/ 28508 w 1063399"/>
                <a:gd name="connsiteY0" fmla="*/ 304800 h 841225"/>
                <a:gd name="connsiteX1" fmla="*/ 15255 w 1063399"/>
                <a:gd name="connsiteY1" fmla="*/ 530087 h 841225"/>
                <a:gd name="connsiteX2" fmla="*/ 240542 w 1063399"/>
                <a:gd name="connsiteY2" fmla="*/ 742121 h 841225"/>
                <a:gd name="connsiteX3" fmla="*/ 850142 w 1063399"/>
                <a:gd name="connsiteY3" fmla="*/ 834887 h 841225"/>
                <a:gd name="connsiteX4" fmla="*/ 992570 w 1063399"/>
                <a:gd name="connsiteY4" fmla="*/ 575179 h 841225"/>
                <a:gd name="connsiteX5" fmla="*/ 1063399 w 1063399"/>
                <a:gd name="connsiteY5" fmla="*/ 153236 h 841225"/>
                <a:gd name="connsiteX6" fmla="*/ 677864 w 1063399"/>
                <a:gd name="connsiteY6" fmla="*/ 132521 h 841225"/>
                <a:gd name="connsiteX7" fmla="*/ 532090 w 1063399"/>
                <a:gd name="connsiteY7" fmla="*/ 0 h 841225"/>
                <a:gd name="connsiteX8" fmla="*/ 94768 w 1063399"/>
                <a:gd name="connsiteY8" fmla="*/ 225287 h 841225"/>
                <a:gd name="connsiteX9" fmla="*/ 28508 w 1063399"/>
                <a:gd name="connsiteY9" fmla="*/ 304800 h 841225"/>
                <a:gd name="connsiteX0" fmla="*/ 28508 w 1063399"/>
                <a:gd name="connsiteY0" fmla="*/ 304800 h 841225"/>
                <a:gd name="connsiteX1" fmla="*/ 15255 w 1063399"/>
                <a:gd name="connsiteY1" fmla="*/ 530087 h 841225"/>
                <a:gd name="connsiteX2" fmla="*/ 240542 w 1063399"/>
                <a:gd name="connsiteY2" fmla="*/ 742121 h 841225"/>
                <a:gd name="connsiteX3" fmla="*/ 850142 w 1063399"/>
                <a:gd name="connsiteY3" fmla="*/ 834887 h 841225"/>
                <a:gd name="connsiteX4" fmla="*/ 992570 w 1063399"/>
                <a:gd name="connsiteY4" fmla="*/ 575179 h 841225"/>
                <a:gd name="connsiteX5" fmla="*/ 1063399 w 1063399"/>
                <a:gd name="connsiteY5" fmla="*/ 153236 h 841225"/>
                <a:gd name="connsiteX6" fmla="*/ 677864 w 1063399"/>
                <a:gd name="connsiteY6" fmla="*/ 132521 h 841225"/>
                <a:gd name="connsiteX7" fmla="*/ 532090 w 1063399"/>
                <a:gd name="connsiteY7" fmla="*/ 0 h 841225"/>
                <a:gd name="connsiteX8" fmla="*/ 94768 w 1063399"/>
                <a:gd name="connsiteY8" fmla="*/ 225287 h 841225"/>
                <a:gd name="connsiteX9" fmla="*/ 28508 w 1063399"/>
                <a:gd name="connsiteY9" fmla="*/ 304800 h 841225"/>
                <a:gd name="connsiteX0" fmla="*/ 28508 w 1063399"/>
                <a:gd name="connsiteY0" fmla="*/ 304800 h 841225"/>
                <a:gd name="connsiteX1" fmla="*/ 15255 w 1063399"/>
                <a:gd name="connsiteY1" fmla="*/ 530087 h 841225"/>
                <a:gd name="connsiteX2" fmla="*/ 240542 w 1063399"/>
                <a:gd name="connsiteY2" fmla="*/ 742121 h 841225"/>
                <a:gd name="connsiteX3" fmla="*/ 850142 w 1063399"/>
                <a:gd name="connsiteY3" fmla="*/ 834887 h 841225"/>
                <a:gd name="connsiteX4" fmla="*/ 992570 w 1063399"/>
                <a:gd name="connsiteY4" fmla="*/ 575179 h 841225"/>
                <a:gd name="connsiteX5" fmla="*/ 1063399 w 1063399"/>
                <a:gd name="connsiteY5" fmla="*/ 153236 h 841225"/>
                <a:gd name="connsiteX6" fmla="*/ 677864 w 1063399"/>
                <a:gd name="connsiteY6" fmla="*/ 132521 h 841225"/>
                <a:gd name="connsiteX7" fmla="*/ 532090 w 1063399"/>
                <a:gd name="connsiteY7" fmla="*/ 0 h 841225"/>
                <a:gd name="connsiteX8" fmla="*/ 94768 w 1063399"/>
                <a:gd name="connsiteY8" fmla="*/ 225287 h 841225"/>
                <a:gd name="connsiteX9" fmla="*/ 28508 w 1063399"/>
                <a:gd name="connsiteY9" fmla="*/ 304800 h 841225"/>
                <a:gd name="connsiteX0" fmla="*/ 28508 w 1063399"/>
                <a:gd name="connsiteY0" fmla="*/ 304800 h 854977"/>
                <a:gd name="connsiteX1" fmla="*/ 15255 w 1063399"/>
                <a:gd name="connsiteY1" fmla="*/ 530087 h 854977"/>
                <a:gd name="connsiteX2" fmla="*/ 240542 w 1063399"/>
                <a:gd name="connsiteY2" fmla="*/ 742121 h 854977"/>
                <a:gd name="connsiteX3" fmla="*/ 861721 w 1063399"/>
                <a:gd name="connsiteY3" fmla="*/ 849361 h 854977"/>
                <a:gd name="connsiteX4" fmla="*/ 992570 w 1063399"/>
                <a:gd name="connsiteY4" fmla="*/ 575179 h 854977"/>
                <a:gd name="connsiteX5" fmla="*/ 1063399 w 1063399"/>
                <a:gd name="connsiteY5" fmla="*/ 153236 h 854977"/>
                <a:gd name="connsiteX6" fmla="*/ 677864 w 1063399"/>
                <a:gd name="connsiteY6" fmla="*/ 132521 h 854977"/>
                <a:gd name="connsiteX7" fmla="*/ 532090 w 1063399"/>
                <a:gd name="connsiteY7" fmla="*/ 0 h 854977"/>
                <a:gd name="connsiteX8" fmla="*/ 94768 w 1063399"/>
                <a:gd name="connsiteY8" fmla="*/ 225287 h 854977"/>
                <a:gd name="connsiteX9" fmla="*/ 28508 w 1063399"/>
                <a:gd name="connsiteY9" fmla="*/ 304800 h 854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63399" h="854977">
                  <a:moveTo>
                    <a:pt x="28508" y="304800"/>
                  </a:moveTo>
                  <a:cubicBezTo>
                    <a:pt x="15256" y="355600"/>
                    <a:pt x="-20084" y="457200"/>
                    <a:pt x="15255" y="530087"/>
                  </a:cubicBezTo>
                  <a:cubicBezTo>
                    <a:pt x="50594" y="602974"/>
                    <a:pt x="99464" y="688909"/>
                    <a:pt x="240542" y="742121"/>
                  </a:cubicBezTo>
                  <a:cubicBezTo>
                    <a:pt x="381620" y="795333"/>
                    <a:pt x="736383" y="877185"/>
                    <a:pt x="861721" y="849361"/>
                  </a:cubicBezTo>
                  <a:cubicBezTo>
                    <a:pt x="934956" y="743382"/>
                    <a:pt x="958957" y="691200"/>
                    <a:pt x="992570" y="575179"/>
                  </a:cubicBezTo>
                  <a:cubicBezTo>
                    <a:pt x="1026183" y="459158"/>
                    <a:pt x="1034800" y="279116"/>
                    <a:pt x="1063399" y="153236"/>
                  </a:cubicBezTo>
                  <a:cubicBezTo>
                    <a:pt x="953055" y="157616"/>
                    <a:pt x="766415" y="158060"/>
                    <a:pt x="677864" y="132521"/>
                  </a:cubicBezTo>
                  <a:cubicBezTo>
                    <a:pt x="589313" y="106982"/>
                    <a:pt x="594537" y="77167"/>
                    <a:pt x="532090" y="0"/>
                  </a:cubicBezTo>
                  <a:cubicBezTo>
                    <a:pt x="327805" y="18356"/>
                    <a:pt x="180907" y="172278"/>
                    <a:pt x="94768" y="225287"/>
                  </a:cubicBezTo>
                  <a:cubicBezTo>
                    <a:pt x="8629" y="278296"/>
                    <a:pt x="41760" y="254000"/>
                    <a:pt x="28508" y="30480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C000">
                    <a:alpha val="0"/>
                  </a:srgbClr>
                </a:gs>
                <a:gs pos="100000">
                  <a:srgbClr val="FFC000">
                    <a:alpha val="0"/>
                  </a:srgbClr>
                </a:gs>
                <a:gs pos="65000">
                  <a:schemeClr val="accent6">
                    <a:lumMod val="50000"/>
                    <a:alpha val="30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Group 77"/>
          <p:cNvGrpSpPr/>
          <p:nvPr/>
        </p:nvGrpSpPr>
        <p:grpSpPr>
          <a:xfrm rot="7118969">
            <a:off x="5020789" y="4789311"/>
            <a:ext cx="1514819" cy="1485970"/>
            <a:chOff x="1265003" y="4701673"/>
            <a:chExt cx="2002482" cy="19643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TextBox 78"/>
                <p:cNvSpPr txBox="1"/>
                <p:nvPr/>
              </p:nvSpPr>
              <p:spPr>
                <a:xfrm rot="14481031">
                  <a:off x="2832870" y="6102082"/>
                  <a:ext cx="380999" cy="4882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79" name="TextBox 7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4481031">
                  <a:off x="2832870" y="6102082"/>
                  <a:ext cx="380999" cy="488231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0" name="Straight Arrow Connector 79"/>
            <p:cNvCxnSpPr/>
            <p:nvPr/>
          </p:nvCxnSpPr>
          <p:spPr>
            <a:xfrm rot="14481031" flipH="1">
              <a:off x="918338" y="5048338"/>
              <a:ext cx="1964350" cy="1271020"/>
            </a:xfrm>
            <a:prstGeom prst="straightConnector1">
              <a:avLst/>
            </a:prstGeom>
            <a:ln w="38100">
              <a:gradFill>
                <a:gsLst>
                  <a:gs pos="23000">
                    <a:srgbClr val="8EB4E3">
                      <a:alpha val="80000"/>
                    </a:srgbClr>
                  </a:gs>
                  <a:gs pos="0">
                    <a:schemeClr val="bg2">
                      <a:lumMod val="40000"/>
                      <a:lumOff val="60000"/>
                      <a:alpha val="10000"/>
                    </a:schemeClr>
                  </a:gs>
                  <a:gs pos="100000">
                    <a:schemeClr val="bg2">
                      <a:lumMod val="40000"/>
                      <a:lumOff val="60000"/>
                    </a:schemeClr>
                  </a:gs>
                </a:gsLst>
                <a:lin ang="5400000" scaled="0"/>
              </a:gra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Group 80"/>
          <p:cNvGrpSpPr/>
          <p:nvPr/>
        </p:nvGrpSpPr>
        <p:grpSpPr>
          <a:xfrm>
            <a:off x="6031504" y="3005702"/>
            <a:ext cx="531288" cy="2246731"/>
            <a:chOff x="614477" y="2645656"/>
            <a:chExt cx="702326" cy="2970021"/>
          </a:xfrm>
        </p:grpSpPr>
        <p:cxnSp>
          <p:nvCxnSpPr>
            <p:cNvPr id="82" name="Straight Arrow Connector 81"/>
            <p:cNvCxnSpPr/>
            <p:nvPr/>
          </p:nvCxnSpPr>
          <p:spPr>
            <a:xfrm flipV="1">
              <a:off x="1098640" y="3064801"/>
              <a:ext cx="0" cy="2550876"/>
            </a:xfrm>
            <a:prstGeom prst="straightConnector1">
              <a:avLst/>
            </a:prstGeom>
            <a:ln w="38100">
              <a:gradFill>
                <a:gsLst>
                  <a:gs pos="14000">
                    <a:srgbClr val="8EB4E3">
                      <a:alpha val="80000"/>
                    </a:srgbClr>
                  </a:gs>
                  <a:gs pos="0">
                    <a:schemeClr val="bg2">
                      <a:lumMod val="40000"/>
                      <a:lumOff val="60000"/>
                      <a:alpha val="25000"/>
                    </a:schemeClr>
                  </a:gs>
                  <a:gs pos="100000">
                    <a:schemeClr val="bg2">
                      <a:lumMod val="40000"/>
                      <a:lumOff val="60000"/>
                    </a:schemeClr>
                  </a:gs>
                </a:gsLst>
                <a:lin ang="5400000" scaled="0"/>
              </a:gra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TextBox 82"/>
                <p:cNvSpPr txBox="1"/>
                <p:nvPr/>
              </p:nvSpPr>
              <p:spPr>
                <a:xfrm>
                  <a:off x="614477" y="2645656"/>
                  <a:ext cx="702326" cy="4882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𝑃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𝑦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3" name="TextBox 8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4477" y="2645656"/>
                  <a:ext cx="702326" cy="488231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 r="-47727"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4" name="Group 83"/>
          <p:cNvGrpSpPr/>
          <p:nvPr/>
        </p:nvGrpSpPr>
        <p:grpSpPr>
          <a:xfrm rot="816232">
            <a:off x="6097582" y="4793832"/>
            <a:ext cx="2644741" cy="491271"/>
            <a:chOff x="634345" y="4745443"/>
            <a:chExt cx="3496165" cy="6494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TextBox 84"/>
                <p:cNvSpPr txBox="1"/>
                <p:nvPr/>
              </p:nvSpPr>
              <p:spPr>
                <a:xfrm rot="20783768">
                  <a:off x="3695682" y="4745443"/>
                  <a:ext cx="434828" cy="4882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B0F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85" name="TextBox 8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783768">
                  <a:off x="3695682" y="4745443"/>
                  <a:ext cx="434828" cy="488232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 r="-3704"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6" name="Straight Arrow Connector 85"/>
            <p:cNvCxnSpPr/>
            <p:nvPr/>
          </p:nvCxnSpPr>
          <p:spPr>
            <a:xfrm rot="20783768">
              <a:off x="634345" y="4950029"/>
              <a:ext cx="3153342" cy="444841"/>
            </a:xfrm>
            <a:prstGeom prst="straightConnector1">
              <a:avLst/>
            </a:prstGeom>
            <a:ln w="38100">
              <a:gradFill>
                <a:gsLst>
                  <a:gs pos="0">
                    <a:schemeClr val="bg2">
                      <a:lumMod val="40000"/>
                      <a:lumOff val="60000"/>
                      <a:alpha val="70000"/>
                    </a:schemeClr>
                  </a:gs>
                  <a:gs pos="100000">
                    <a:schemeClr val="bg2">
                      <a:lumMod val="40000"/>
                      <a:lumOff val="60000"/>
                      <a:alpha val="80000"/>
                    </a:schemeClr>
                  </a:gs>
                </a:gsLst>
                <a:lin ang="5400000" scaled="0"/>
              </a:gra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 rot="435392">
            <a:off x="543909" y="1677221"/>
            <a:ext cx="3372142" cy="2838660"/>
            <a:chOff x="1369477" y="3982307"/>
            <a:chExt cx="3372142" cy="2838660"/>
          </a:xfrm>
        </p:grpSpPr>
        <p:sp>
          <p:nvSpPr>
            <p:cNvPr id="101" name="Freeform 100"/>
            <p:cNvSpPr/>
            <p:nvPr/>
          </p:nvSpPr>
          <p:spPr>
            <a:xfrm>
              <a:off x="1369477" y="5621745"/>
              <a:ext cx="2202288" cy="1184857"/>
            </a:xfrm>
            <a:custGeom>
              <a:avLst/>
              <a:gdLst>
                <a:gd name="connsiteX0" fmla="*/ 0 w 2202288"/>
                <a:gd name="connsiteY0" fmla="*/ 0 h 1184857"/>
                <a:gd name="connsiteX1" fmla="*/ 476519 w 2202288"/>
                <a:gd name="connsiteY1" fmla="*/ 128789 h 1184857"/>
                <a:gd name="connsiteX2" fmla="*/ 785612 w 2202288"/>
                <a:gd name="connsiteY2" fmla="*/ 386367 h 1184857"/>
                <a:gd name="connsiteX3" fmla="*/ 1159099 w 2202288"/>
                <a:gd name="connsiteY3" fmla="*/ 824248 h 1184857"/>
                <a:gd name="connsiteX4" fmla="*/ 1674254 w 2202288"/>
                <a:gd name="connsiteY4" fmla="*/ 1043189 h 1184857"/>
                <a:gd name="connsiteX5" fmla="*/ 2202288 w 2202288"/>
                <a:gd name="connsiteY5" fmla="*/ 1184857 h 1184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02288" h="1184857">
                  <a:moveTo>
                    <a:pt x="0" y="0"/>
                  </a:moveTo>
                  <a:cubicBezTo>
                    <a:pt x="172792" y="32197"/>
                    <a:pt x="345584" y="64395"/>
                    <a:pt x="476519" y="128789"/>
                  </a:cubicBezTo>
                  <a:cubicBezTo>
                    <a:pt x="607454" y="193184"/>
                    <a:pt x="671849" y="270457"/>
                    <a:pt x="785612" y="386367"/>
                  </a:cubicBezTo>
                  <a:cubicBezTo>
                    <a:pt x="899375" y="502277"/>
                    <a:pt x="1010992" y="714778"/>
                    <a:pt x="1159099" y="824248"/>
                  </a:cubicBezTo>
                  <a:cubicBezTo>
                    <a:pt x="1307206" y="933718"/>
                    <a:pt x="1500389" y="983088"/>
                    <a:pt x="1674254" y="1043189"/>
                  </a:cubicBezTo>
                  <a:cubicBezTo>
                    <a:pt x="1848119" y="1103290"/>
                    <a:pt x="2025203" y="1144073"/>
                    <a:pt x="2202288" y="1184857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Freeform 101"/>
            <p:cNvSpPr/>
            <p:nvPr/>
          </p:nvSpPr>
          <p:spPr>
            <a:xfrm>
              <a:off x="1867791" y="4951973"/>
              <a:ext cx="2396532" cy="869183"/>
            </a:xfrm>
            <a:custGeom>
              <a:avLst/>
              <a:gdLst>
                <a:gd name="connsiteX0" fmla="*/ 0 w 2396532"/>
                <a:gd name="connsiteY0" fmla="*/ 0 h 869183"/>
                <a:gd name="connsiteX1" fmla="*/ 427055 w 2396532"/>
                <a:gd name="connsiteY1" fmla="*/ 110532 h 869183"/>
                <a:gd name="connsiteX2" fmla="*/ 929472 w 2396532"/>
                <a:gd name="connsiteY2" fmla="*/ 301451 h 869183"/>
                <a:gd name="connsiteX3" fmla="*/ 1225899 w 2396532"/>
                <a:gd name="connsiteY3" fmla="*/ 557684 h 869183"/>
                <a:gd name="connsiteX4" fmla="*/ 1673050 w 2396532"/>
                <a:gd name="connsiteY4" fmla="*/ 743578 h 869183"/>
                <a:gd name="connsiteX5" fmla="*/ 2140299 w 2396532"/>
                <a:gd name="connsiteY5" fmla="*/ 823965 h 869183"/>
                <a:gd name="connsiteX6" fmla="*/ 2396532 w 2396532"/>
                <a:gd name="connsiteY6" fmla="*/ 869183 h 869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96532" h="869183">
                  <a:moveTo>
                    <a:pt x="0" y="0"/>
                  </a:moveTo>
                  <a:cubicBezTo>
                    <a:pt x="136071" y="30145"/>
                    <a:pt x="272143" y="60290"/>
                    <a:pt x="427055" y="110532"/>
                  </a:cubicBezTo>
                  <a:cubicBezTo>
                    <a:pt x="581967" y="160774"/>
                    <a:pt x="796331" y="226926"/>
                    <a:pt x="929472" y="301451"/>
                  </a:cubicBezTo>
                  <a:cubicBezTo>
                    <a:pt x="1062613" y="375976"/>
                    <a:pt x="1101969" y="483996"/>
                    <a:pt x="1225899" y="557684"/>
                  </a:cubicBezTo>
                  <a:cubicBezTo>
                    <a:pt x="1349829" y="631372"/>
                    <a:pt x="1520650" y="699198"/>
                    <a:pt x="1673050" y="743578"/>
                  </a:cubicBezTo>
                  <a:cubicBezTo>
                    <a:pt x="1825450" y="787958"/>
                    <a:pt x="2140299" y="823965"/>
                    <a:pt x="2140299" y="823965"/>
                  </a:cubicBezTo>
                  <a:lnTo>
                    <a:pt x="2396532" y="869183"/>
                  </a:ln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1732140" y="5183085"/>
              <a:ext cx="2302006" cy="1129223"/>
            </a:xfrm>
            <a:custGeom>
              <a:avLst/>
              <a:gdLst>
                <a:gd name="connsiteX0" fmla="*/ 0 w 2265903"/>
                <a:gd name="connsiteY0" fmla="*/ 0 h 969666"/>
                <a:gd name="connsiteX1" fmla="*/ 517490 w 2265903"/>
                <a:gd name="connsiteY1" fmla="*/ 130629 h 969666"/>
                <a:gd name="connsiteX2" fmla="*/ 1115367 w 2265903"/>
                <a:gd name="connsiteY2" fmla="*/ 472273 h 969666"/>
                <a:gd name="connsiteX3" fmla="*/ 1532374 w 2265903"/>
                <a:gd name="connsiteY3" fmla="*/ 834013 h 969666"/>
                <a:gd name="connsiteX4" fmla="*/ 1994598 w 2265903"/>
                <a:gd name="connsiteY4" fmla="*/ 939521 h 969666"/>
                <a:gd name="connsiteX5" fmla="*/ 2265903 w 2265903"/>
                <a:gd name="connsiteY5" fmla="*/ 969666 h 969666"/>
                <a:gd name="connsiteX0" fmla="*/ 0 w 2243543"/>
                <a:gd name="connsiteY0" fmla="*/ 0 h 1041963"/>
                <a:gd name="connsiteX1" fmla="*/ 517490 w 2243543"/>
                <a:gd name="connsiteY1" fmla="*/ 130629 h 1041963"/>
                <a:gd name="connsiteX2" fmla="*/ 1115367 w 2243543"/>
                <a:gd name="connsiteY2" fmla="*/ 472273 h 1041963"/>
                <a:gd name="connsiteX3" fmla="*/ 1532374 w 2243543"/>
                <a:gd name="connsiteY3" fmla="*/ 834013 h 1041963"/>
                <a:gd name="connsiteX4" fmla="*/ 1994598 w 2243543"/>
                <a:gd name="connsiteY4" fmla="*/ 939521 h 1041963"/>
                <a:gd name="connsiteX5" fmla="*/ 2243543 w 2243543"/>
                <a:gd name="connsiteY5" fmla="*/ 1041963 h 1041963"/>
                <a:gd name="connsiteX0" fmla="*/ 0 w 2243543"/>
                <a:gd name="connsiteY0" fmla="*/ 0 h 1041963"/>
                <a:gd name="connsiteX1" fmla="*/ 517490 w 2243543"/>
                <a:gd name="connsiteY1" fmla="*/ 130629 h 1041963"/>
                <a:gd name="connsiteX2" fmla="*/ 1115367 w 2243543"/>
                <a:gd name="connsiteY2" fmla="*/ 472273 h 1041963"/>
                <a:gd name="connsiteX3" fmla="*/ 1532374 w 2243543"/>
                <a:gd name="connsiteY3" fmla="*/ 834013 h 1041963"/>
                <a:gd name="connsiteX4" fmla="*/ 1940265 w 2243543"/>
                <a:gd name="connsiteY4" fmla="*/ 959066 h 1041963"/>
                <a:gd name="connsiteX5" fmla="*/ 2243543 w 2243543"/>
                <a:gd name="connsiteY5" fmla="*/ 1041963 h 1041963"/>
                <a:gd name="connsiteX0" fmla="*/ 0 w 2243543"/>
                <a:gd name="connsiteY0" fmla="*/ 0 h 1041963"/>
                <a:gd name="connsiteX1" fmla="*/ 517490 w 2243543"/>
                <a:gd name="connsiteY1" fmla="*/ 130629 h 1041963"/>
                <a:gd name="connsiteX2" fmla="*/ 1115367 w 2243543"/>
                <a:gd name="connsiteY2" fmla="*/ 472273 h 1041963"/>
                <a:gd name="connsiteX3" fmla="*/ 1532374 w 2243543"/>
                <a:gd name="connsiteY3" fmla="*/ 834013 h 1041963"/>
                <a:gd name="connsiteX4" fmla="*/ 1940265 w 2243543"/>
                <a:gd name="connsiteY4" fmla="*/ 959066 h 1041963"/>
                <a:gd name="connsiteX5" fmla="*/ 2243543 w 2243543"/>
                <a:gd name="connsiteY5" fmla="*/ 1041963 h 1041963"/>
                <a:gd name="connsiteX0" fmla="*/ 0 w 2243543"/>
                <a:gd name="connsiteY0" fmla="*/ 0 h 1041963"/>
                <a:gd name="connsiteX1" fmla="*/ 517490 w 2243543"/>
                <a:gd name="connsiteY1" fmla="*/ 130629 h 1041963"/>
                <a:gd name="connsiteX2" fmla="*/ 1115367 w 2243543"/>
                <a:gd name="connsiteY2" fmla="*/ 472273 h 1041963"/>
                <a:gd name="connsiteX3" fmla="*/ 1532374 w 2243543"/>
                <a:gd name="connsiteY3" fmla="*/ 834013 h 1041963"/>
                <a:gd name="connsiteX4" fmla="*/ 1940265 w 2243543"/>
                <a:gd name="connsiteY4" fmla="*/ 959066 h 1041963"/>
                <a:gd name="connsiteX5" fmla="*/ 2243543 w 2243543"/>
                <a:gd name="connsiteY5" fmla="*/ 1041963 h 1041963"/>
                <a:gd name="connsiteX0" fmla="*/ 0 w 2243543"/>
                <a:gd name="connsiteY0" fmla="*/ 0 h 1041963"/>
                <a:gd name="connsiteX1" fmla="*/ 517490 w 2243543"/>
                <a:gd name="connsiteY1" fmla="*/ 130629 h 1041963"/>
                <a:gd name="connsiteX2" fmla="*/ 1115367 w 2243543"/>
                <a:gd name="connsiteY2" fmla="*/ 472273 h 1041963"/>
                <a:gd name="connsiteX3" fmla="*/ 1532374 w 2243543"/>
                <a:gd name="connsiteY3" fmla="*/ 834013 h 1041963"/>
                <a:gd name="connsiteX4" fmla="*/ 1940265 w 2243543"/>
                <a:gd name="connsiteY4" fmla="*/ 959066 h 1041963"/>
                <a:gd name="connsiteX5" fmla="*/ 2243543 w 2243543"/>
                <a:gd name="connsiteY5" fmla="*/ 1041963 h 1041963"/>
                <a:gd name="connsiteX0" fmla="*/ 0 w 2243543"/>
                <a:gd name="connsiteY0" fmla="*/ 0 h 1041963"/>
                <a:gd name="connsiteX1" fmla="*/ 517490 w 2243543"/>
                <a:gd name="connsiteY1" fmla="*/ 130629 h 1041963"/>
                <a:gd name="connsiteX2" fmla="*/ 1115367 w 2243543"/>
                <a:gd name="connsiteY2" fmla="*/ 472273 h 1041963"/>
                <a:gd name="connsiteX3" fmla="*/ 1529210 w 2243543"/>
                <a:gd name="connsiteY3" fmla="*/ 809162 h 1041963"/>
                <a:gd name="connsiteX4" fmla="*/ 1940265 w 2243543"/>
                <a:gd name="connsiteY4" fmla="*/ 959066 h 1041963"/>
                <a:gd name="connsiteX5" fmla="*/ 2243543 w 2243543"/>
                <a:gd name="connsiteY5" fmla="*/ 1041963 h 1041963"/>
                <a:gd name="connsiteX0" fmla="*/ 0 w 2243543"/>
                <a:gd name="connsiteY0" fmla="*/ 0 h 1041963"/>
                <a:gd name="connsiteX1" fmla="*/ 517490 w 2243543"/>
                <a:gd name="connsiteY1" fmla="*/ 130629 h 1041963"/>
                <a:gd name="connsiteX2" fmla="*/ 1115367 w 2243543"/>
                <a:gd name="connsiteY2" fmla="*/ 472273 h 1041963"/>
                <a:gd name="connsiteX3" fmla="*/ 1494249 w 2243543"/>
                <a:gd name="connsiteY3" fmla="*/ 807300 h 1041963"/>
                <a:gd name="connsiteX4" fmla="*/ 1940265 w 2243543"/>
                <a:gd name="connsiteY4" fmla="*/ 959066 h 1041963"/>
                <a:gd name="connsiteX5" fmla="*/ 2243543 w 2243543"/>
                <a:gd name="connsiteY5" fmla="*/ 1041963 h 1041963"/>
                <a:gd name="connsiteX0" fmla="*/ 0 w 2243543"/>
                <a:gd name="connsiteY0" fmla="*/ 0 h 1041963"/>
                <a:gd name="connsiteX1" fmla="*/ 517490 w 2243543"/>
                <a:gd name="connsiteY1" fmla="*/ 130629 h 1041963"/>
                <a:gd name="connsiteX2" fmla="*/ 1115367 w 2243543"/>
                <a:gd name="connsiteY2" fmla="*/ 472273 h 1041963"/>
                <a:gd name="connsiteX3" fmla="*/ 1503906 w 2243543"/>
                <a:gd name="connsiteY3" fmla="*/ 783973 h 1041963"/>
                <a:gd name="connsiteX4" fmla="*/ 1940265 w 2243543"/>
                <a:gd name="connsiteY4" fmla="*/ 959066 h 1041963"/>
                <a:gd name="connsiteX5" fmla="*/ 2243543 w 2243543"/>
                <a:gd name="connsiteY5" fmla="*/ 1041963 h 1041963"/>
                <a:gd name="connsiteX0" fmla="*/ 0 w 2271955"/>
                <a:gd name="connsiteY0" fmla="*/ 0 h 1066757"/>
                <a:gd name="connsiteX1" fmla="*/ 517490 w 2271955"/>
                <a:gd name="connsiteY1" fmla="*/ 130629 h 1066757"/>
                <a:gd name="connsiteX2" fmla="*/ 1115367 w 2271955"/>
                <a:gd name="connsiteY2" fmla="*/ 472273 h 1066757"/>
                <a:gd name="connsiteX3" fmla="*/ 1503906 w 2271955"/>
                <a:gd name="connsiteY3" fmla="*/ 783973 h 1066757"/>
                <a:gd name="connsiteX4" fmla="*/ 1940265 w 2271955"/>
                <a:gd name="connsiteY4" fmla="*/ 959066 h 1066757"/>
                <a:gd name="connsiteX5" fmla="*/ 2271955 w 2271955"/>
                <a:gd name="connsiteY5" fmla="*/ 1066757 h 1066757"/>
                <a:gd name="connsiteX0" fmla="*/ 0 w 2276422"/>
                <a:gd name="connsiteY0" fmla="*/ 0 h 1151422"/>
                <a:gd name="connsiteX1" fmla="*/ 517490 w 2276422"/>
                <a:gd name="connsiteY1" fmla="*/ 130629 h 1151422"/>
                <a:gd name="connsiteX2" fmla="*/ 1115367 w 2276422"/>
                <a:gd name="connsiteY2" fmla="*/ 472273 h 1151422"/>
                <a:gd name="connsiteX3" fmla="*/ 1503906 w 2276422"/>
                <a:gd name="connsiteY3" fmla="*/ 783973 h 1151422"/>
                <a:gd name="connsiteX4" fmla="*/ 1940265 w 2276422"/>
                <a:gd name="connsiteY4" fmla="*/ 959066 h 1151422"/>
                <a:gd name="connsiteX5" fmla="*/ 2276422 w 2276422"/>
                <a:gd name="connsiteY5" fmla="*/ 1151422 h 1151422"/>
                <a:gd name="connsiteX0" fmla="*/ 0 w 2276422"/>
                <a:gd name="connsiteY0" fmla="*/ 0 h 1151422"/>
                <a:gd name="connsiteX1" fmla="*/ 517490 w 2276422"/>
                <a:gd name="connsiteY1" fmla="*/ 130629 h 1151422"/>
                <a:gd name="connsiteX2" fmla="*/ 1115367 w 2276422"/>
                <a:gd name="connsiteY2" fmla="*/ 472273 h 1151422"/>
                <a:gd name="connsiteX3" fmla="*/ 1503906 w 2276422"/>
                <a:gd name="connsiteY3" fmla="*/ 783973 h 1151422"/>
                <a:gd name="connsiteX4" fmla="*/ 1924394 w 2276422"/>
                <a:gd name="connsiteY4" fmla="*/ 983184 h 1151422"/>
                <a:gd name="connsiteX5" fmla="*/ 2276422 w 2276422"/>
                <a:gd name="connsiteY5" fmla="*/ 1151422 h 1151422"/>
                <a:gd name="connsiteX0" fmla="*/ 0 w 2302006"/>
                <a:gd name="connsiteY0" fmla="*/ 0 h 1129223"/>
                <a:gd name="connsiteX1" fmla="*/ 517490 w 2302006"/>
                <a:gd name="connsiteY1" fmla="*/ 130629 h 1129223"/>
                <a:gd name="connsiteX2" fmla="*/ 1115367 w 2302006"/>
                <a:gd name="connsiteY2" fmla="*/ 472273 h 1129223"/>
                <a:gd name="connsiteX3" fmla="*/ 1503906 w 2302006"/>
                <a:gd name="connsiteY3" fmla="*/ 783973 h 1129223"/>
                <a:gd name="connsiteX4" fmla="*/ 1924394 w 2302006"/>
                <a:gd name="connsiteY4" fmla="*/ 983184 h 1129223"/>
                <a:gd name="connsiteX5" fmla="*/ 2302006 w 2302006"/>
                <a:gd name="connsiteY5" fmla="*/ 1129223 h 1129223"/>
                <a:gd name="connsiteX0" fmla="*/ 0 w 2302006"/>
                <a:gd name="connsiteY0" fmla="*/ 0 h 1129223"/>
                <a:gd name="connsiteX1" fmla="*/ 517490 w 2302006"/>
                <a:gd name="connsiteY1" fmla="*/ 130629 h 1129223"/>
                <a:gd name="connsiteX2" fmla="*/ 1115367 w 2302006"/>
                <a:gd name="connsiteY2" fmla="*/ 472273 h 1129223"/>
                <a:gd name="connsiteX3" fmla="*/ 1503906 w 2302006"/>
                <a:gd name="connsiteY3" fmla="*/ 783973 h 1129223"/>
                <a:gd name="connsiteX4" fmla="*/ 1924394 w 2302006"/>
                <a:gd name="connsiteY4" fmla="*/ 983184 h 1129223"/>
                <a:gd name="connsiteX5" fmla="*/ 2302006 w 2302006"/>
                <a:gd name="connsiteY5" fmla="*/ 1129223 h 1129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02006" h="1129223">
                  <a:moveTo>
                    <a:pt x="0" y="0"/>
                  </a:moveTo>
                  <a:cubicBezTo>
                    <a:pt x="165797" y="25958"/>
                    <a:pt x="331595" y="51917"/>
                    <a:pt x="517490" y="130629"/>
                  </a:cubicBezTo>
                  <a:cubicBezTo>
                    <a:pt x="703385" y="209341"/>
                    <a:pt x="950964" y="363382"/>
                    <a:pt x="1115367" y="472273"/>
                  </a:cubicBezTo>
                  <a:cubicBezTo>
                    <a:pt x="1279770" y="581164"/>
                    <a:pt x="1369068" y="698821"/>
                    <a:pt x="1503906" y="783973"/>
                  </a:cubicBezTo>
                  <a:cubicBezTo>
                    <a:pt x="1638744" y="869125"/>
                    <a:pt x="1791377" y="925642"/>
                    <a:pt x="1924394" y="983184"/>
                  </a:cubicBezTo>
                  <a:cubicBezTo>
                    <a:pt x="2057411" y="1040726"/>
                    <a:pt x="2170244" y="1108654"/>
                    <a:pt x="2302006" y="1129223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1546244" y="5399124"/>
              <a:ext cx="2248455" cy="1011441"/>
            </a:xfrm>
            <a:custGeom>
              <a:avLst/>
              <a:gdLst>
                <a:gd name="connsiteX0" fmla="*/ 0 w 2260880"/>
                <a:gd name="connsiteY0" fmla="*/ 0 h 1011156"/>
                <a:gd name="connsiteX1" fmla="*/ 432080 w 2260880"/>
                <a:gd name="connsiteY1" fmla="*/ 100483 h 1011156"/>
                <a:gd name="connsiteX2" fmla="*/ 844062 w 2260880"/>
                <a:gd name="connsiteY2" fmla="*/ 291402 h 1011156"/>
                <a:gd name="connsiteX3" fmla="*/ 1065126 w 2260880"/>
                <a:gd name="connsiteY3" fmla="*/ 552659 h 1011156"/>
                <a:gd name="connsiteX4" fmla="*/ 1381649 w 2260880"/>
                <a:gd name="connsiteY4" fmla="*/ 798844 h 1011156"/>
                <a:gd name="connsiteX5" fmla="*/ 1843873 w 2260880"/>
                <a:gd name="connsiteY5" fmla="*/ 979714 h 1011156"/>
                <a:gd name="connsiteX6" fmla="*/ 2260880 w 2260880"/>
                <a:gd name="connsiteY6" fmla="*/ 1009859 h 1011156"/>
                <a:gd name="connsiteX0" fmla="*/ 0 w 2236878"/>
                <a:gd name="connsiteY0" fmla="*/ 0 h 1044621"/>
                <a:gd name="connsiteX1" fmla="*/ 432080 w 2236878"/>
                <a:gd name="connsiteY1" fmla="*/ 100483 h 1044621"/>
                <a:gd name="connsiteX2" fmla="*/ 844062 w 2236878"/>
                <a:gd name="connsiteY2" fmla="*/ 291402 h 1044621"/>
                <a:gd name="connsiteX3" fmla="*/ 1065126 w 2236878"/>
                <a:gd name="connsiteY3" fmla="*/ 552659 h 1044621"/>
                <a:gd name="connsiteX4" fmla="*/ 1381649 w 2236878"/>
                <a:gd name="connsiteY4" fmla="*/ 798844 h 1044621"/>
                <a:gd name="connsiteX5" fmla="*/ 1843873 w 2236878"/>
                <a:gd name="connsiteY5" fmla="*/ 979714 h 1044621"/>
                <a:gd name="connsiteX6" fmla="*/ 2236878 w 2236878"/>
                <a:gd name="connsiteY6" fmla="*/ 1044483 h 1044621"/>
                <a:gd name="connsiteX0" fmla="*/ 0 w 2236878"/>
                <a:gd name="connsiteY0" fmla="*/ 0 h 1044483"/>
                <a:gd name="connsiteX1" fmla="*/ 432080 w 2236878"/>
                <a:gd name="connsiteY1" fmla="*/ 100483 h 1044483"/>
                <a:gd name="connsiteX2" fmla="*/ 844062 w 2236878"/>
                <a:gd name="connsiteY2" fmla="*/ 291402 h 1044483"/>
                <a:gd name="connsiteX3" fmla="*/ 1065126 w 2236878"/>
                <a:gd name="connsiteY3" fmla="*/ 552659 h 1044483"/>
                <a:gd name="connsiteX4" fmla="*/ 1381649 w 2236878"/>
                <a:gd name="connsiteY4" fmla="*/ 798844 h 1044483"/>
                <a:gd name="connsiteX5" fmla="*/ 1843873 w 2236878"/>
                <a:gd name="connsiteY5" fmla="*/ 979714 h 1044483"/>
                <a:gd name="connsiteX6" fmla="*/ 2236878 w 2236878"/>
                <a:gd name="connsiteY6" fmla="*/ 1044483 h 1044483"/>
                <a:gd name="connsiteX0" fmla="*/ 0 w 2295785"/>
                <a:gd name="connsiteY0" fmla="*/ 0 h 993069"/>
                <a:gd name="connsiteX1" fmla="*/ 432080 w 2295785"/>
                <a:gd name="connsiteY1" fmla="*/ 100483 h 993069"/>
                <a:gd name="connsiteX2" fmla="*/ 844062 w 2295785"/>
                <a:gd name="connsiteY2" fmla="*/ 291402 h 993069"/>
                <a:gd name="connsiteX3" fmla="*/ 1065126 w 2295785"/>
                <a:gd name="connsiteY3" fmla="*/ 552659 h 993069"/>
                <a:gd name="connsiteX4" fmla="*/ 1381649 w 2295785"/>
                <a:gd name="connsiteY4" fmla="*/ 798844 h 993069"/>
                <a:gd name="connsiteX5" fmla="*/ 1843873 w 2295785"/>
                <a:gd name="connsiteY5" fmla="*/ 979714 h 993069"/>
                <a:gd name="connsiteX6" fmla="*/ 2295785 w 2295785"/>
                <a:gd name="connsiteY6" fmla="*/ 986474 h 993069"/>
                <a:gd name="connsiteX0" fmla="*/ 0 w 2295785"/>
                <a:gd name="connsiteY0" fmla="*/ 0 h 986474"/>
                <a:gd name="connsiteX1" fmla="*/ 432080 w 2295785"/>
                <a:gd name="connsiteY1" fmla="*/ 100483 h 986474"/>
                <a:gd name="connsiteX2" fmla="*/ 844062 w 2295785"/>
                <a:gd name="connsiteY2" fmla="*/ 291402 h 986474"/>
                <a:gd name="connsiteX3" fmla="*/ 1065126 w 2295785"/>
                <a:gd name="connsiteY3" fmla="*/ 552659 h 986474"/>
                <a:gd name="connsiteX4" fmla="*/ 1381649 w 2295785"/>
                <a:gd name="connsiteY4" fmla="*/ 798844 h 986474"/>
                <a:gd name="connsiteX5" fmla="*/ 1815742 w 2295785"/>
                <a:gd name="connsiteY5" fmla="*/ 907533 h 986474"/>
                <a:gd name="connsiteX6" fmla="*/ 2295785 w 2295785"/>
                <a:gd name="connsiteY6" fmla="*/ 986474 h 986474"/>
                <a:gd name="connsiteX0" fmla="*/ 0 w 2248455"/>
                <a:gd name="connsiteY0" fmla="*/ 0 h 1011441"/>
                <a:gd name="connsiteX1" fmla="*/ 432080 w 2248455"/>
                <a:gd name="connsiteY1" fmla="*/ 100483 h 1011441"/>
                <a:gd name="connsiteX2" fmla="*/ 844062 w 2248455"/>
                <a:gd name="connsiteY2" fmla="*/ 291402 h 1011441"/>
                <a:gd name="connsiteX3" fmla="*/ 1065126 w 2248455"/>
                <a:gd name="connsiteY3" fmla="*/ 552659 h 1011441"/>
                <a:gd name="connsiteX4" fmla="*/ 1381649 w 2248455"/>
                <a:gd name="connsiteY4" fmla="*/ 798844 h 1011441"/>
                <a:gd name="connsiteX5" fmla="*/ 1815742 w 2248455"/>
                <a:gd name="connsiteY5" fmla="*/ 907533 h 1011441"/>
                <a:gd name="connsiteX6" fmla="*/ 2248455 w 2248455"/>
                <a:gd name="connsiteY6" fmla="*/ 1011441 h 1011441"/>
                <a:gd name="connsiteX0" fmla="*/ 0 w 2248455"/>
                <a:gd name="connsiteY0" fmla="*/ 0 h 1011441"/>
                <a:gd name="connsiteX1" fmla="*/ 432080 w 2248455"/>
                <a:gd name="connsiteY1" fmla="*/ 100483 h 1011441"/>
                <a:gd name="connsiteX2" fmla="*/ 844062 w 2248455"/>
                <a:gd name="connsiteY2" fmla="*/ 291402 h 1011441"/>
                <a:gd name="connsiteX3" fmla="*/ 1065126 w 2248455"/>
                <a:gd name="connsiteY3" fmla="*/ 552659 h 1011441"/>
                <a:gd name="connsiteX4" fmla="*/ 1381649 w 2248455"/>
                <a:gd name="connsiteY4" fmla="*/ 798844 h 1011441"/>
                <a:gd name="connsiteX5" fmla="*/ 1815742 w 2248455"/>
                <a:gd name="connsiteY5" fmla="*/ 907533 h 1011441"/>
                <a:gd name="connsiteX6" fmla="*/ 2248455 w 2248455"/>
                <a:gd name="connsiteY6" fmla="*/ 1011441 h 1011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48455" h="1011441">
                  <a:moveTo>
                    <a:pt x="0" y="0"/>
                  </a:moveTo>
                  <a:cubicBezTo>
                    <a:pt x="145701" y="25958"/>
                    <a:pt x="291403" y="51916"/>
                    <a:pt x="432080" y="100483"/>
                  </a:cubicBezTo>
                  <a:cubicBezTo>
                    <a:pt x="572757" y="149050"/>
                    <a:pt x="738554" y="216039"/>
                    <a:pt x="844062" y="291402"/>
                  </a:cubicBezTo>
                  <a:cubicBezTo>
                    <a:pt x="949570" y="366765"/>
                    <a:pt x="975528" y="468085"/>
                    <a:pt x="1065126" y="552659"/>
                  </a:cubicBezTo>
                  <a:cubicBezTo>
                    <a:pt x="1154724" y="637233"/>
                    <a:pt x="1256546" y="739698"/>
                    <a:pt x="1381649" y="798844"/>
                  </a:cubicBezTo>
                  <a:cubicBezTo>
                    <a:pt x="1506752" y="857990"/>
                    <a:pt x="1669204" y="872364"/>
                    <a:pt x="1815742" y="907533"/>
                  </a:cubicBezTo>
                  <a:cubicBezTo>
                    <a:pt x="1962281" y="942702"/>
                    <a:pt x="2109604" y="960749"/>
                    <a:pt x="2248455" y="1011441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2375232" y="3982307"/>
              <a:ext cx="2366387" cy="897361"/>
            </a:xfrm>
            <a:custGeom>
              <a:avLst/>
              <a:gdLst>
                <a:gd name="connsiteX0" fmla="*/ 0 w 2366387"/>
                <a:gd name="connsiteY0" fmla="*/ 0 h 897361"/>
                <a:gd name="connsiteX1" fmla="*/ 286378 w 2366387"/>
                <a:gd name="connsiteY1" fmla="*/ 185895 h 897361"/>
                <a:gd name="connsiteX2" fmla="*/ 587829 w 2366387"/>
                <a:gd name="connsiteY2" fmla="*/ 547635 h 897361"/>
                <a:gd name="connsiteX3" fmla="*/ 879231 w 2366387"/>
                <a:gd name="connsiteY3" fmla="*/ 803868 h 897361"/>
                <a:gd name="connsiteX4" fmla="*/ 1075174 w 2366387"/>
                <a:gd name="connsiteY4" fmla="*/ 894304 h 897361"/>
                <a:gd name="connsiteX5" fmla="*/ 1406770 w 2366387"/>
                <a:gd name="connsiteY5" fmla="*/ 708409 h 897361"/>
                <a:gd name="connsiteX6" fmla="*/ 1793631 w 2366387"/>
                <a:gd name="connsiteY6" fmla="*/ 597877 h 897361"/>
                <a:gd name="connsiteX7" fmla="*/ 2175469 w 2366387"/>
                <a:gd name="connsiteY7" fmla="*/ 617974 h 897361"/>
                <a:gd name="connsiteX8" fmla="*/ 2366387 w 2366387"/>
                <a:gd name="connsiteY8" fmla="*/ 648119 h 897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66387" h="897361">
                  <a:moveTo>
                    <a:pt x="0" y="0"/>
                  </a:moveTo>
                  <a:cubicBezTo>
                    <a:pt x="94203" y="47311"/>
                    <a:pt x="188407" y="94623"/>
                    <a:pt x="286378" y="185895"/>
                  </a:cubicBezTo>
                  <a:cubicBezTo>
                    <a:pt x="384349" y="277167"/>
                    <a:pt x="489020" y="444640"/>
                    <a:pt x="587829" y="547635"/>
                  </a:cubicBezTo>
                  <a:cubicBezTo>
                    <a:pt x="686638" y="650630"/>
                    <a:pt x="798007" y="746090"/>
                    <a:pt x="879231" y="803868"/>
                  </a:cubicBezTo>
                  <a:cubicBezTo>
                    <a:pt x="960455" y="861646"/>
                    <a:pt x="987251" y="910214"/>
                    <a:pt x="1075174" y="894304"/>
                  </a:cubicBezTo>
                  <a:cubicBezTo>
                    <a:pt x="1163097" y="878394"/>
                    <a:pt x="1287027" y="757813"/>
                    <a:pt x="1406770" y="708409"/>
                  </a:cubicBezTo>
                  <a:cubicBezTo>
                    <a:pt x="1526513" y="659005"/>
                    <a:pt x="1665515" y="612950"/>
                    <a:pt x="1793631" y="597877"/>
                  </a:cubicBezTo>
                  <a:cubicBezTo>
                    <a:pt x="1921748" y="582805"/>
                    <a:pt x="2080010" y="609600"/>
                    <a:pt x="2175469" y="617974"/>
                  </a:cubicBezTo>
                  <a:cubicBezTo>
                    <a:pt x="2270928" y="626348"/>
                    <a:pt x="2318657" y="637233"/>
                    <a:pt x="2366387" y="648119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Freeform 105"/>
            <p:cNvSpPr/>
            <p:nvPr/>
          </p:nvSpPr>
          <p:spPr>
            <a:xfrm>
              <a:off x="2159193" y="4243564"/>
              <a:ext cx="2527160" cy="873277"/>
            </a:xfrm>
            <a:custGeom>
              <a:avLst/>
              <a:gdLst>
                <a:gd name="connsiteX0" fmla="*/ 0 w 2527160"/>
                <a:gd name="connsiteY0" fmla="*/ 0 h 873277"/>
                <a:gd name="connsiteX1" fmla="*/ 361741 w 2527160"/>
                <a:gd name="connsiteY1" fmla="*/ 140677 h 873277"/>
                <a:gd name="connsiteX2" fmla="*/ 633046 w 2527160"/>
                <a:gd name="connsiteY2" fmla="*/ 422031 h 873277"/>
                <a:gd name="connsiteX3" fmla="*/ 828989 w 2527160"/>
                <a:gd name="connsiteY3" fmla="*/ 663192 h 873277"/>
                <a:gd name="connsiteX4" fmla="*/ 1120391 w 2527160"/>
                <a:gd name="connsiteY4" fmla="*/ 839038 h 873277"/>
                <a:gd name="connsiteX5" fmla="*/ 1346479 w 2527160"/>
                <a:gd name="connsiteY5" fmla="*/ 864159 h 873277"/>
                <a:gd name="connsiteX6" fmla="*/ 1848897 w 2527160"/>
                <a:gd name="connsiteY6" fmla="*/ 728506 h 873277"/>
                <a:gd name="connsiteX7" fmla="*/ 2391508 w 2527160"/>
                <a:gd name="connsiteY7" fmla="*/ 718458 h 873277"/>
                <a:gd name="connsiteX8" fmla="*/ 2527160 w 2527160"/>
                <a:gd name="connsiteY8" fmla="*/ 738554 h 873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27160" h="873277">
                  <a:moveTo>
                    <a:pt x="0" y="0"/>
                  </a:moveTo>
                  <a:cubicBezTo>
                    <a:pt x="128116" y="35169"/>
                    <a:pt x="256233" y="70339"/>
                    <a:pt x="361741" y="140677"/>
                  </a:cubicBezTo>
                  <a:cubicBezTo>
                    <a:pt x="467249" y="211015"/>
                    <a:pt x="555171" y="334945"/>
                    <a:pt x="633046" y="422031"/>
                  </a:cubicBezTo>
                  <a:cubicBezTo>
                    <a:pt x="710921" y="509117"/>
                    <a:pt x="747765" y="593691"/>
                    <a:pt x="828989" y="663192"/>
                  </a:cubicBezTo>
                  <a:cubicBezTo>
                    <a:pt x="910213" y="732693"/>
                    <a:pt x="1034143" y="805544"/>
                    <a:pt x="1120391" y="839038"/>
                  </a:cubicBezTo>
                  <a:cubicBezTo>
                    <a:pt x="1206639" y="872533"/>
                    <a:pt x="1225061" y="882581"/>
                    <a:pt x="1346479" y="864159"/>
                  </a:cubicBezTo>
                  <a:cubicBezTo>
                    <a:pt x="1467897" y="845737"/>
                    <a:pt x="1674726" y="752789"/>
                    <a:pt x="1848897" y="728506"/>
                  </a:cubicBezTo>
                  <a:cubicBezTo>
                    <a:pt x="2023068" y="704223"/>
                    <a:pt x="2278464" y="716783"/>
                    <a:pt x="2391508" y="718458"/>
                  </a:cubicBezTo>
                  <a:cubicBezTo>
                    <a:pt x="2504552" y="720133"/>
                    <a:pt x="2515856" y="729343"/>
                    <a:pt x="2527160" y="738554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Freeform 106"/>
            <p:cNvSpPr/>
            <p:nvPr/>
          </p:nvSpPr>
          <p:spPr>
            <a:xfrm>
              <a:off x="2013492" y="4585208"/>
              <a:ext cx="2577402" cy="826949"/>
            </a:xfrm>
            <a:custGeom>
              <a:avLst/>
              <a:gdLst>
                <a:gd name="connsiteX0" fmla="*/ 0 w 2577402"/>
                <a:gd name="connsiteY0" fmla="*/ 0 h 826949"/>
                <a:gd name="connsiteX1" fmla="*/ 391886 w 2577402"/>
                <a:gd name="connsiteY1" fmla="*/ 110532 h 826949"/>
                <a:gd name="connsiteX2" fmla="*/ 768699 w 2577402"/>
                <a:gd name="connsiteY2" fmla="*/ 361741 h 826949"/>
                <a:gd name="connsiteX3" fmla="*/ 1019907 w 2577402"/>
                <a:gd name="connsiteY3" fmla="*/ 582805 h 826949"/>
                <a:gd name="connsiteX4" fmla="*/ 1321358 w 2577402"/>
                <a:gd name="connsiteY4" fmla="*/ 748603 h 826949"/>
                <a:gd name="connsiteX5" fmla="*/ 1668026 w 2577402"/>
                <a:gd name="connsiteY5" fmla="*/ 778748 h 826949"/>
                <a:gd name="connsiteX6" fmla="*/ 2331217 w 2577402"/>
                <a:gd name="connsiteY6" fmla="*/ 823965 h 826949"/>
                <a:gd name="connsiteX7" fmla="*/ 2577402 w 2577402"/>
                <a:gd name="connsiteY7" fmla="*/ 818941 h 826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77402" h="826949">
                  <a:moveTo>
                    <a:pt x="0" y="0"/>
                  </a:moveTo>
                  <a:cubicBezTo>
                    <a:pt x="131885" y="25121"/>
                    <a:pt x="263770" y="50242"/>
                    <a:pt x="391886" y="110532"/>
                  </a:cubicBezTo>
                  <a:cubicBezTo>
                    <a:pt x="520002" y="170822"/>
                    <a:pt x="664029" y="283029"/>
                    <a:pt x="768699" y="361741"/>
                  </a:cubicBezTo>
                  <a:cubicBezTo>
                    <a:pt x="873369" y="440453"/>
                    <a:pt x="927797" y="518328"/>
                    <a:pt x="1019907" y="582805"/>
                  </a:cubicBezTo>
                  <a:cubicBezTo>
                    <a:pt x="1112017" y="647282"/>
                    <a:pt x="1213338" y="715946"/>
                    <a:pt x="1321358" y="748603"/>
                  </a:cubicBezTo>
                  <a:cubicBezTo>
                    <a:pt x="1429378" y="781260"/>
                    <a:pt x="1668026" y="778748"/>
                    <a:pt x="1668026" y="778748"/>
                  </a:cubicBezTo>
                  <a:lnTo>
                    <a:pt x="2331217" y="823965"/>
                  </a:lnTo>
                  <a:cubicBezTo>
                    <a:pt x="2482780" y="830664"/>
                    <a:pt x="2530091" y="824802"/>
                    <a:pt x="2577402" y="818941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 107"/>
            <p:cNvSpPr/>
            <p:nvPr/>
          </p:nvSpPr>
          <p:spPr>
            <a:xfrm>
              <a:off x="1395518" y="3992356"/>
              <a:ext cx="954594" cy="1607736"/>
            </a:xfrm>
            <a:custGeom>
              <a:avLst/>
              <a:gdLst>
                <a:gd name="connsiteX0" fmla="*/ 954594 w 954594"/>
                <a:gd name="connsiteY0" fmla="*/ 0 h 1607736"/>
                <a:gd name="connsiteX1" fmla="*/ 849086 w 954594"/>
                <a:gd name="connsiteY1" fmla="*/ 120580 h 1607736"/>
                <a:gd name="connsiteX2" fmla="*/ 708409 w 954594"/>
                <a:gd name="connsiteY2" fmla="*/ 376813 h 1607736"/>
                <a:gd name="connsiteX3" fmla="*/ 602901 w 954594"/>
                <a:gd name="connsiteY3" fmla="*/ 668215 h 1607736"/>
                <a:gd name="connsiteX4" fmla="*/ 502418 w 954594"/>
                <a:gd name="connsiteY4" fmla="*/ 914400 h 1607736"/>
                <a:gd name="connsiteX5" fmla="*/ 396910 w 954594"/>
                <a:gd name="connsiteY5" fmla="*/ 1090246 h 1607736"/>
                <a:gd name="connsiteX6" fmla="*/ 266281 w 954594"/>
                <a:gd name="connsiteY6" fmla="*/ 1266092 h 1607736"/>
                <a:gd name="connsiteX7" fmla="*/ 115556 w 954594"/>
                <a:gd name="connsiteY7" fmla="*/ 1416817 h 1607736"/>
                <a:gd name="connsiteX8" fmla="*/ 0 w 954594"/>
                <a:gd name="connsiteY8" fmla="*/ 1607736 h 1607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54594" h="1607736">
                  <a:moveTo>
                    <a:pt x="954594" y="0"/>
                  </a:moveTo>
                  <a:cubicBezTo>
                    <a:pt x="922355" y="28889"/>
                    <a:pt x="890117" y="57778"/>
                    <a:pt x="849086" y="120580"/>
                  </a:cubicBezTo>
                  <a:cubicBezTo>
                    <a:pt x="808055" y="183382"/>
                    <a:pt x="749440" y="285541"/>
                    <a:pt x="708409" y="376813"/>
                  </a:cubicBezTo>
                  <a:cubicBezTo>
                    <a:pt x="667378" y="468085"/>
                    <a:pt x="637233" y="578617"/>
                    <a:pt x="602901" y="668215"/>
                  </a:cubicBezTo>
                  <a:cubicBezTo>
                    <a:pt x="568569" y="757813"/>
                    <a:pt x="536750" y="844061"/>
                    <a:pt x="502418" y="914400"/>
                  </a:cubicBezTo>
                  <a:cubicBezTo>
                    <a:pt x="468086" y="984739"/>
                    <a:pt x="436266" y="1031631"/>
                    <a:pt x="396910" y="1090246"/>
                  </a:cubicBezTo>
                  <a:cubicBezTo>
                    <a:pt x="357554" y="1148861"/>
                    <a:pt x="313173" y="1211663"/>
                    <a:pt x="266281" y="1266092"/>
                  </a:cubicBezTo>
                  <a:cubicBezTo>
                    <a:pt x="219389" y="1320521"/>
                    <a:pt x="159936" y="1359876"/>
                    <a:pt x="115556" y="1416817"/>
                  </a:cubicBezTo>
                  <a:cubicBezTo>
                    <a:pt x="71176" y="1473758"/>
                    <a:pt x="35588" y="1540747"/>
                    <a:pt x="0" y="1607736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3621228" y="4640474"/>
              <a:ext cx="1115367" cy="2180493"/>
            </a:xfrm>
            <a:custGeom>
              <a:avLst/>
              <a:gdLst>
                <a:gd name="connsiteX0" fmla="*/ 1115367 w 1115367"/>
                <a:gd name="connsiteY0" fmla="*/ 0 h 2180493"/>
                <a:gd name="connsiteX1" fmla="*/ 1065125 w 1115367"/>
                <a:gd name="connsiteY1" fmla="*/ 160774 h 2180493"/>
                <a:gd name="connsiteX2" fmla="*/ 1060101 w 1115367"/>
                <a:gd name="connsiteY2" fmla="*/ 366765 h 2180493"/>
                <a:gd name="connsiteX3" fmla="*/ 1029956 w 1115367"/>
                <a:gd name="connsiteY3" fmla="*/ 602901 h 2180493"/>
                <a:gd name="connsiteX4" fmla="*/ 964642 w 1115367"/>
                <a:gd name="connsiteY4" fmla="*/ 808893 h 2180493"/>
                <a:gd name="connsiteX5" fmla="*/ 763675 w 1115367"/>
                <a:gd name="connsiteY5" fmla="*/ 1100295 h 2180493"/>
                <a:gd name="connsiteX6" fmla="*/ 597877 w 1115367"/>
                <a:gd name="connsiteY6" fmla="*/ 1225899 h 2180493"/>
                <a:gd name="connsiteX7" fmla="*/ 391886 w 1115367"/>
                <a:gd name="connsiteY7" fmla="*/ 1482132 h 2180493"/>
                <a:gd name="connsiteX8" fmla="*/ 276330 w 1115367"/>
                <a:gd name="connsiteY8" fmla="*/ 1642906 h 2180493"/>
                <a:gd name="connsiteX9" fmla="*/ 65314 w 1115367"/>
                <a:gd name="connsiteY9" fmla="*/ 1979526 h 2180493"/>
                <a:gd name="connsiteX10" fmla="*/ 0 w 1115367"/>
                <a:gd name="connsiteY10" fmla="*/ 2180493 h 2180493"/>
                <a:gd name="connsiteX0" fmla="*/ 1115367 w 1115367"/>
                <a:gd name="connsiteY0" fmla="*/ 0 h 2180493"/>
                <a:gd name="connsiteX1" fmla="*/ 1065125 w 1115367"/>
                <a:gd name="connsiteY1" fmla="*/ 160774 h 2180493"/>
                <a:gd name="connsiteX2" fmla="*/ 1060101 w 1115367"/>
                <a:gd name="connsiteY2" fmla="*/ 366765 h 2180493"/>
                <a:gd name="connsiteX3" fmla="*/ 1029956 w 1115367"/>
                <a:gd name="connsiteY3" fmla="*/ 602901 h 2180493"/>
                <a:gd name="connsiteX4" fmla="*/ 964642 w 1115367"/>
                <a:gd name="connsiteY4" fmla="*/ 808893 h 2180493"/>
                <a:gd name="connsiteX5" fmla="*/ 763675 w 1115367"/>
                <a:gd name="connsiteY5" fmla="*/ 1100295 h 2180493"/>
                <a:gd name="connsiteX6" fmla="*/ 597877 w 1115367"/>
                <a:gd name="connsiteY6" fmla="*/ 1225899 h 2180493"/>
                <a:gd name="connsiteX7" fmla="*/ 454131 w 1115367"/>
                <a:gd name="connsiteY7" fmla="*/ 1524715 h 2180493"/>
                <a:gd name="connsiteX8" fmla="*/ 276330 w 1115367"/>
                <a:gd name="connsiteY8" fmla="*/ 1642906 h 2180493"/>
                <a:gd name="connsiteX9" fmla="*/ 65314 w 1115367"/>
                <a:gd name="connsiteY9" fmla="*/ 1979526 h 2180493"/>
                <a:gd name="connsiteX10" fmla="*/ 0 w 1115367"/>
                <a:gd name="connsiteY10" fmla="*/ 2180493 h 2180493"/>
                <a:gd name="connsiteX0" fmla="*/ 1115367 w 1115367"/>
                <a:gd name="connsiteY0" fmla="*/ 0 h 2180493"/>
                <a:gd name="connsiteX1" fmla="*/ 1065125 w 1115367"/>
                <a:gd name="connsiteY1" fmla="*/ 160774 h 2180493"/>
                <a:gd name="connsiteX2" fmla="*/ 1060101 w 1115367"/>
                <a:gd name="connsiteY2" fmla="*/ 366765 h 2180493"/>
                <a:gd name="connsiteX3" fmla="*/ 1029956 w 1115367"/>
                <a:gd name="connsiteY3" fmla="*/ 602901 h 2180493"/>
                <a:gd name="connsiteX4" fmla="*/ 964642 w 1115367"/>
                <a:gd name="connsiteY4" fmla="*/ 808893 h 2180493"/>
                <a:gd name="connsiteX5" fmla="*/ 763675 w 1115367"/>
                <a:gd name="connsiteY5" fmla="*/ 1100295 h 2180493"/>
                <a:gd name="connsiteX6" fmla="*/ 597877 w 1115367"/>
                <a:gd name="connsiteY6" fmla="*/ 1225899 h 2180493"/>
                <a:gd name="connsiteX7" fmla="*/ 454131 w 1115367"/>
                <a:gd name="connsiteY7" fmla="*/ 1524715 h 2180493"/>
                <a:gd name="connsiteX8" fmla="*/ 237644 w 1115367"/>
                <a:gd name="connsiteY8" fmla="*/ 1710968 h 2180493"/>
                <a:gd name="connsiteX9" fmla="*/ 65314 w 1115367"/>
                <a:gd name="connsiteY9" fmla="*/ 1979526 h 2180493"/>
                <a:gd name="connsiteX10" fmla="*/ 0 w 1115367"/>
                <a:gd name="connsiteY10" fmla="*/ 2180493 h 2180493"/>
                <a:gd name="connsiteX0" fmla="*/ 1115367 w 1115367"/>
                <a:gd name="connsiteY0" fmla="*/ 0 h 2180493"/>
                <a:gd name="connsiteX1" fmla="*/ 1065125 w 1115367"/>
                <a:gd name="connsiteY1" fmla="*/ 160774 h 2180493"/>
                <a:gd name="connsiteX2" fmla="*/ 1060101 w 1115367"/>
                <a:gd name="connsiteY2" fmla="*/ 366765 h 2180493"/>
                <a:gd name="connsiteX3" fmla="*/ 1029956 w 1115367"/>
                <a:gd name="connsiteY3" fmla="*/ 602901 h 2180493"/>
                <a:gd name="connsiteX4" fmla="*/ 964642 w 1115367"/>
                <a:gd name="connsiteY4" fmla="*/ 808893 h 2180493"/>
                <a:gd name="connsiteX5" fmla="*/ 763675 w 1115367"/>
                <a:gd name="connsiteY5" fmla="*/ 1100295 h 2180493"/>
                <a:gd name="connsiteX6" fmla="*/ 597877 w 1115367"/>
                <a:gd name="connsiteY6" fmla="*/ 1225899 h 2180493"/>
                <a:gd name="connsiteX7" fmla="*/ 454131 w 1115367"/>
                <a:gd name="connsiteY7" fmla="*/ 1524715 h 2180493"/>
                <a:gd name="connsiteX8" fmla="*/ 163659 w 1115367"/>
                <a:gd name="connsiteY8" fmla="*/ 1799309 h 2180493"/>
                <a:gd name="connsiteX9" fmla="*/ 65314 w 1115367"/>
                <a:gd name="connsiteY9" fmla="*/ 1979526 h 2180493"/>
                <a:gd name="connsiteX10" fmla="*/ 0 w 1115367"/>
                <a:gd name="connsiteY10" fmla="*/ 2180493 h 2180493"/>
                <a:gd name="connsiteX0" fmla="*/ 1115367 w 1115367"/>
                <a:gd name="connsiteY0" fmla="*/ 0 h 2180493"/>
                <a:gd name="connsiteX1" fmla="*/ 1065125 w 1115367"/>
                <a:gd name="connsiteY1" fmla="*/ 160774 h 2180493"/>
                <a:gd name="connsiteX2" fmla="*/ 1060101 w 1115367"/>
                <a:gd name="connsiteY2" fmla="*/ 366765 h 2180493"/>
                <a:gd name="connsiteX3" fmla="*/ 1029956 w 1115367"/>
                <a:gd name="connsiteY3" fmla="*/ 602901 h 2180493"/>
                <a:gd name="connsiteX4" fmla="*/ 964642 w 1115367"/>
                <a:gd name="connsiteY4" fmla="*/ 808893 h 2180493"/>
                <a:gd name="connsiteX5" fmla="*/ 763675 w 1115367"/>
                <a:gd name="connsiteY5" fmla="*/ 1100295 h 2180493"/>
                <a:gd name="connsiteX6" fmla="*/ 597877 w 1115367"/>
                <a:gd name="connsiteY6" fmla="*/ 1225899 h 2180493"/>
                <a:gd name="connsiteX7" fmla="*/ 475539 w 1115367"/>
                <a:gd name="connsiteY7" fmla="*/ 1544086 h 2180493"/>
                <a:gd name="connsiteX8" fmla="*/ 163659 w 1115367"/>
                <a:gd name="connsiteY8" fmla="*/ 1799309 h 2180493"/>
                <a:gd name="connsiteX9" fmla="*/ 65314 w 1115367"/>
                <a:gd name="connsiteY9" fmla="*/ 1979526 h 2180493"/>
                <a:gd name="connsiteX10" fmla="*/ 0 w 1115367"/>
                <a:gd name="connsiteY10" fmla="*/ 2180493 h 2180493"/>
                <a:gd name="connsiteX0" fmla="*/ 1115367 w 1115367"/>
                <a:gd name="connsiteY0" fmla="*/ 0 h 2180493"/>
                <a:gd name="connsiteX1" fmla="*/ 1065125 w 1115367"/>
                <a:gd name="connsiteY1" fmla="*/ 160774 h 2180493"/>
                <a:gd name="connsiteX2" fmla="*/ 1060101 w 1115367"/>
                <a:gd name="connsiteY2" fmla="*/ 366765 h 2180493"/>
                <a:gd name="connsiteX3" fmla="*/ 1029956 w 1115367"/>
                <a:gd name="connsiteY3" fmla="*/ 602901 h 2180493"/>
                <a:gd name="connsiteX4" fmla="*/ 964642 w 1115367"/>
                <a:gd name="connsiteY4" fmla="*/ 808893 h 2180493"/>
                <a:gd name="connsiteX5" fmla="*/ 763675 w 1115367"/>
                <a:gd name="connsiteY5" fmla="*/ 1100295 h 2180493"/>
                <a:gd name="connsiteX6" fmla="*/ 597877 w 1115367"/>
                <a:gd name="connsiteY6" fmla="*/ 1225899 h 2180493"/>
                <a:gd name="connsiteX7" fmla="*/ 475539 w 1115367"/>
                <a:gd name="connsiteY7" fmla="*/ 1544086 h 2180493"/>
                <a:gd name="connsiteX8" fmla="*/ 163659 w 1115367"/>
                <a:gd name="connsiteY8" fmla="*/ 1799309 h 2180493"/>
                <a:gd name="connsiteX9" fmla="*/ 65314 w 1115367"/>
                <a:gd name="connsiteY9" fmla="*/ 1979526 h 2180493"/>
                <a:gd name="connsiteX10" fmla="*/ 0 w 1115367"/>
                <a:gd name="connsiteY10" fmla="*/ 2180493 h 2180493"/>
                <a:gd name="connsiteX0" fmla="*/ 1115367 w 1115367"/>
                <a:gd name="connsiteY0" fmla="*/ 0 h 2180493"/>
                <a:gd name="connsiteX1" fmla="*/ 1065125 w 1115367"/>
                <a:gd name="connsiteY1" fmla="*/ 160774 h 2180493"/>
                <a:gd name="connsiteX2" fmla="*/ 1060101 w 1115367"/>
                <a:gd name="connsiteY2" fmla="*/ 366765 h 2180493"/>
                <a:gd name="connsiteX3" fmla="*/ 1029956 w 1115367"/>
                <a:gd name="connsiteY3" fmla="*/ 602901 h 2180493"/>
                <a:gd name="connsiteX4" fmla="*/ 964642 w 1115367"/>
                <a:gd name="connsiteY4" fmla="*/ 808893 h 2180493"/>
                <a:gd name="connsiteX5" fmla="*/ 763675 w 1115367"/>
                <a:gd name="connsiteY5" fmla="*/ 1100295 h 2180493"/>
                <a:gd name="connsiteX6" fmla="*/ 597877 w 1115367"/>
                <a:gd name="connsiteY6" fmla="*/ 1225899 h 2180493"/>
                <a:gd name="connsiteX7" fmla="*/ 474863 w 1115367"/>
                <a:gd name="connsiteY7" fmla="*/ 1588367 h 2180493"/>
                <a:gd name="connsiteX8" fmla="*/ 163659 w 1115367"/>
                <a:gd name="connsiteY8" fmla="*/ 1799309 h 2180493"/>
                <a:gd name="connsiteX9" fmla="*/ 65314 w 1115367"/>
                <a:gd name="connsiteY9" fmla="*/ 1979526 h 2180493"/>
                <a:gd name="connsiteX10" fmla="*/ 0 w 1115367"/>
                <a:gd name="connsiteY10" fmla="*/ 2180493 h 2180493"/>
                <a:gd name="connsiteX0" fmla="*/ 1115367 w 1115367"/>
                <a:gd name="connsiteY0" fmla="*/ 0 h 2180493"/>
                <a:gd name="connsiteX1" fmla="*/ 1065125 w 1115367"/>
                <a:gd name="connsiteY1" fmla="*/ 160774 h 2180493"/>
                <a:gd name="connsiteX2" fmla="*/ 1060101 w 1115367"/>
                <a:gd name="connsiteY2" fmla="*/ 366765 h 2180493"/>
                <a:gd name="connsiteX3" fmla="*/ 1029956 w 1115367"/>
                <a:gd name="connsiteY3" fmla="*/ 602901 h 2180493"/>
                <a:gd name="connsiteX4" fmla="*/ 964642 w 1115367"/>
                <a:gd name="connsiteY4" fmla="*/ 808893 h 2180493"/>
                <a:gd name="connsiteX5" fmla="*/ 763675 w 1115367"/>
                <a:gd name="connsiteY5" fmla="*/ 1100295 h 2180493"/>
                <a:gd name="connsiteX6" fmla="*/ 597877 w 1115367"/>
                <a:gd name="connsiteY6" fmla="*/ 1225899 h 2180493"/>
                <a:gd name="connsiteX7" fmla="*/ 474863 w 1115367"/>
                <a:gd name="connsiteY7" fmla="*/ 1588367 h 2180493"/>
                <a:gd name="connsiteX8" fmla="*/ 163659 w 1115367"/>
                <a:gd name="connsiteY8" fmla="*/ 1799309 h 2180493"/>
                <a:gd name="connsiteX9" fmla="*/ 38543 w 1115367"/>
                <a:gd name="connsiteY9" fmla="*/ 1992403 h 2180493"/>
                <a:gd name="connsiteX10" fmla="*/ 0 w 1115367"/>
                <a:gd name="connsiteY10" fmla="*/ 2180493 h 2180493"/>
                <a:gd name="connsiteX0" fmla="*/ 1115367 w 1115367"/>
                <a:gd name="connsiteY0" fmla="*/ 0 h 2180493"/>
                <a:gd name="connsiteX1" fmla="*/ 1065125 w 1115367"/>
                <a:gd name="connsiteY1" fmla="*/ 160774 h 2180493"/>
                <a:gd name="connsiteX2" fmla="*/ 1060101 w 1115367"/>
                <a:gd name="connsiteY2" fmla="*/ 366765 h 2180493"/>
                <a:gd name="connsiteX3" fmla="*/ 1029956 w 1115367"/>
                <a:gd name="connsiteY3" fmla="*/ 602901 h 2180493"/>
                <a:gd name="connsiteX4" fmla="*/ 964642 w 1115367"/>
                <a:gd name="connsiteY4" fmla="*/ 808893 h 2180493"/>
                <a:gd name="connsiteX5" fmla="*/ 763675 w 1115367"/>
                <a:gd name="connsiteY5" fmla="*/ 1100295 h 2180493"/>
                <a:gd name="connsiteX6" fmla="*/ 597877 w 1115367"/>
                <a:gd name="connsiteY6" fmla="*/ 1225899 h 2180493"/>
                <a:gd name="connsiteX7" fmla="*/ 474863 w 1115367"/>
                <a:gd name="connsiteY7" fmla="*/ 1588367 h 2180493"/>
                <a:gd name="connsiteX8" fmla="*/ 163659 w 1115367"/>
                <a:gd name="connsiteY8" fmla="*/ 1799309 h 2180493"/>
                <a:gd name="connsiteX9" fmla="*/ 0 w 1115367"/>
                <a:gd name="connsiteY9" fmla="*/ 2180493 h 2180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15367" h="2180493">
                  <a:moveTo>
                    <a:pt x="1115367" y="0"/>
                  </a:moveTo>
                  <a:cubicBezTo>
                    <a:pt x="1094851" y="49823"/>
                    <a:pt x="1074336" y="99647"/>
                    <a:pt x="1065125" y="160774"/>
                  </a:cubicBezTo>
                  <a:cubicBezTo>
                    <a:pt x="1055914" y="221902"/>
                    <a:pt x="1065962" y="293077"/>
                    <a:pt x="1060101" y="366765"/>
                  </a:cubicBezTo>
                  <a:cubicBezTo>
                    <a:pt x="1054240" y="440453"/>
                    <a:pt x="1045866" y="529213"/>
                    <a:pt x="1029956" y="602901"/>
                  </a:cubicBezTo>
                  <a:cubicBezTo>
                    <a:pt x="1014046" y="676589"/>
                    <a:pt x="1009022" y="725994"/>
                    <a:pt x="964642" y="808893"/>
                  </a:cubicBezTo>
                  <a:cubicBezTo>
                    <a:pt x="920262" y="891792"/>
                    <a:pt x="824802" y="1030794"/>
                    <a:pt x="763675" y="1100295"/>
                  </a:cubicBezTo>
                  <a:cubicBezTo>
                    <a:pt x="702547" y="1169796"/>
                    <a:pt x="646012" y="1144554"/>
                    <a:pt x="597877" y="1225899"/>
                  </a:cubicBezTo>
                  <a:cubicBezTo>
                    <a:pt x="549742" y="1307244"/>
                    <a:pt x="549374" y="1410449"/>
                    <a:pt x="474863" y="1588367"/>
                  </a:cubicBezTo>
                  <a:cubicBezTo>
                    <a:pt x="400352" y="1766285"/>
                    <a:pt x="242803" y="1700621"/>
                    <a:pt x="163659" y="1799309"/>
                  </a:cubicBezTo>
                  <a:cubicBezTo>
                    <a:pt x="84515" y="1897997"/>
                    <a:pt x="34096" y="2101080"/>
                    <a:pt x="0" y="2180493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>
              <a:off x="2425474" y="4896707"/>
              <a:ext cx="979714" cy="1406770"/>
            </a:xfrm>
            <a:custGeom>
              <a:avLst/>
              <a:gdLst>
                <a:gd name="connsiteX0" fmla="*/ 979714 w 979714"/>
                <a:gd name="connsiteY0" fmla="*/ 0 h 1406770"/>
                <a:gd name="connsiteX1" fmla="*/ 909376 w 979714"/>
                <a:gd name="connsiteY1" fmla="*/ 95460 h 1406770"/>
                <a:gd name="connsiteX2" fmla="*/ 839038 w 979714"/>
                <a:gd name="connsiteY2" fmla="*/ 211016 h 1406770"/>
                <a:gd name="connsiteX3" fmla="*/ 738554 w 979714"/>
                <a:gd name="connsiteY3" fmla="*/ 366765 h 1406770"/>
                <a:gd name="connsiteX4" fmla="*/ 622998 w 979714"/>
                <a:gd name="connsiteY4" fmla="*/ 557684 h 1406770"/>
                <a:gd name="connsiteX5" fmla="*/ 467249 w 979714"/>
                <a:gd name="connsiteY5" fmla="*/ 693337 h 1406770"/>
                <a:gd name="connsiteX6" fmla="*/ 361741 w 979714"/>
                <a:gd name="connsiteY6" fmla="*/ 839038 h 1406770"/>
                <a:gd name="connsiteX7" fmla="*/ 236136 w 979714"/>
                <a:gd name="connsiteY7" fmla="*/ 1145512 h 1406770"/>
                <a:gd name="connsiteX8" fmla="*/ 85411 w 979714"/>
                <a:gd name="connsiteY8" fmla="*/ 1341455 h 1406770"/>
                <a:gd name="connsiteX9" fmla="*/ 0 w 979714"/>
                <a:gd name="connsiteY9" fmla="*/ 1406770 h 1406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79714" h="1406770">
                  <a:moveTo>
                    <a:pt x="979714" y="0"/>
                  </a:moveTo>
                  <a:cubicBezTo>
                    <a:pt x="956268" y="30145"/>
                    <a:pt x="932822" y="60291"/>
                    <a:pt x="909376" y="95460"/>
                  </a:cubicBezTo>
                  <a:cubicBezTo>
                    <a:pt x="885930" y="130629"/>
                    <a:pt x="867508" y="165799"/>
                    <a:pt x="839038" y="211016"/>
                  </a:cubicBezTo>
                  <a:cubicBezTo>
                    <a:pt x="810568" y="256233"/>
                    <a:pt x="774561" y="308987"/>
                    <a:pt x="738554" y="366765"/>
                  </a:cubicBezTo>
                  <a:cubicBezTo>
                    <a:pt x="702547" y="424543"/>
                    <a:pt x="668215" y="503255"/>
                    <a:pt x="622998" y="557684"/>
                  </a:cubicBezTo>
                  <a:cubicBezTo>
                    <a:pt x="577781" y="612113"/>
                    <a:pt x="510792" y="646445"/>
                    <a:pt x="467249" y="693337"/>
                  </a:cubicBezTo>
                  <a:cubicBezTo>
                    <a:pt x="423706" y="740229"/>
                    <a:pt x="400260" y="763676"/>
                    <a:pt x="361741" y="839038"/>
                  </a:cubicBezTo>
                  <a:cubicBezTo>
                    <a:pt x="323222" y="914400"/>
                    <a:pt x="282191" y="1061776"/>
                    <a:pt x="236136" y="1145512"/>
                  </a:cubicBezTo>
                  <a:cubicBezTo>
                    <a:pt x="190081" y="1229248"/>
                    <a:pt x="124767" y="1297912"/>
                    <a:pt x="85411" y="1341455"/>
                  </a:cubicBezTo>
                  <a:cubicBezTo>
                    <a:pt x="46055" y="1384998"/>
                    <a:pt x="0" y="1406770"/>
                    <a:pt x="0" y="1406770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Freeform 111"/>
            <p:cNvSpPr/>
            <p:nvPr/>
          </p:nvSpPr>
          <p:spPr>
            <a:xfrm>
              <a:off x="1963250" y="4323951"/>
              <a:ext cx="818941" cy="1462035"/>
            </a:xfrm>
            <a:custGeom>
              <a:avLst/>
              <a:gdLst>
                <a:gd name="connsiteX0" fmla="*/ 0 w 818941"/>
                <a:gd name="connsiteY0" fmla="*/ 1462035 h 1462035"/>
                <a:gd name="connsiteX1" fmla="*/ 205991 w 818941"/>
                <a:gd name="connsiteY1" fmla="*/ 1230923 h 1462035"/>
                <a:gd name="connsiteX2" fmla="*/ 406958 w 818941"/>
                <a:gd name="connsiteY2" fmla="*/ 1040005 h 1462035"/>
                <a:gd name="connsiteX3" fmla="*/ 572756 w 818941"/>
                <a:gd name="connsiteY3" fmla="*/ 808893 h 1462035"/>
                <a:gd name="connsiteX4" fmla="*/ 622998 w 818941"/>
                <a:gd name="connsiteY4" fmla="*/ 467249 h 1462035"/>
                <a:gd name="connsiteX5" fmla="*/ 708409 w 818941"/>
                <a:gd name="connsiteY5" fmla="*/ 180871 h 1462035"/>
                <a:gd name="connsiteX6" fmla="*/ 818941 w 818941"/>
                <a:gd name="connsiteY6" fmla="*/ 0 h 1462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8941" h="1462035">
                  <a:moveTo>
                    <a:pt x="0" y="1462035"/>
                  </a:moveTo>
                  <a:cubicBezTo>
                    <a:pt x="69082" y="1381648"/>
                    <a:pt x="138165" y="1301261"/>
                    <a:pt x="205991" y="1230923"/>
                  </a:cubicBezTo>
                  <a:cubicBezTo>
                    <a:pt x="273817" y="1160585"/>
                    <a:pt x="345831" y="1110343"/>
                    <a:pt x="406958" y="1040005"/>
                  </a:cubicBezTo>
                  <a:cubicBezTo>
                    <a:pt x="468085" y="969667"/>
                    <a:pt x="536749" y="904352"/>
                    <a:pt x="572756" y="808893"/>
                  </a:cubicBezTo>
                  <a:cubicBezTo>
                    <a:pt x="608763" y="713434"/>
                    <a:pt x="600389" y="571919"/>
                    <a:pt x="622998" y="467249"/>
                  </a:cubicBezTo>
                  <a:cubicBezTo>
                    <a:pt x="645607" y="362579"/>
                    <a:pt x="675752" y="258746"/>
                    <a:pt x="708409" y="180871"/>
                  </a:cubicBezTo>
                  <a:cubicBezTo>
                    <a:pt x="741066" y="102996"/>
                    <a:pt x="780003" y="51498"/>
                    <a:pt x="818941" y="0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2963061" y="4611922"/>
              <a:ext cx="1034980" cy="2008078"/>
            </a:xfrm>
            <a:custGeom>
              <a:avLst/>
              <a:gdLst>
                <a:gd name="connsiteX0" fmla="*/ 0 w 1034980"/>
                <a:gd name="connsiteY0" fmla="*/ 2008078 h 2008078"/>
                <a:gd name="connsiteX1" fmla="*/ 276330 w 1034980"/>
                <a:gd name="connsiteY1" fmla="*/ 1706627 h 2008078"/>
                <a:gd name="connsiteX2" fmla="*/ 477297 w 1034980"/>
                <a:gd name="connsiteY2" fmla="*/ 1420249 h 2008078"/>
                <a:gd name="connsiteX3" fmla="*/ 557684 w 1034980"/>
                <a:gd name="connsiteY3" fmla="*/ 1073581 h 2008078"/>
                <a:gd name="connsiteX4" fmla="*/ 788796 w 1034980"/>
                <a:gd name="connsiteY4" fmla="*/ 812324 h 2008078"/>
                <a:gd name="connsiteX5" fmla="*/ 899327 w 1034980"/>
                <a:gd name="connsiteY5" fmla="*/ 470680 h 2008078"/>
                <a:gd name="connsiteX6" fmla="*/ 994787 w 1034980"/>
                <a:gd name="connsiteY6" fmla="*/ 68746 h 2008078"/>
                <a:gd name="connsiteX7" fmla="*/ 1034980 w 1034980"/>
                <a:gd name="connsiteY7" fmla="*/ 3431 h 2008078"/>
                <a:gd name="connsiteX0" fmla="*/ 0 w 1034980"/>
                <a:gd name="connsiteY0" fmla="*/ 2008078 h 2008078"/>
                <a:gd name="connsiteX1" fmla="*/ 246337 w 1034980"/>
                <a:gd name="connsiteY1" fmla="*/ 1669407 h 2008078"/>
                <a:gd name="connsiteX2" fmla="*/ 477297 w 1034980"/>
                <a:gd name="connsiteY2" fmla="*/ 1420249 h 2008078"/>
                <a:gd name="connsiteX3" fmla="*/ 557684 w 1034980"/>
                <a:gd name="connsiteY3" fmla="*/ 1073581 h 2008078"/>
                <a:gd name="connsiteX4" fmla="*/ 788796 w 1034980"/>
                <a:gd name="connsiteY4" fmla="*/ 812324 h 2008078"/>
                <a:gd name="connsiteX5" fmla="*/ 899327 w 1034980"/>
                <a:gd name="connsiteY5" fmla="*/ 470680 h 2008078"/>
                <a:gd name="connsiteX6" fmla="*/ 994787 w 1034980"/>
                <a:gd name="connsiteY6" fmla="*/ 68746 h 2008078"/>
                <a:gd name="connsiteX7" fmla="*/ 1034980 w 1034980"/>
                <a:gd name="connsiteY7" fmla="*/ 3431 h 2008078"/>
                <a:gd name="connsiteX0" fmla="*/ 0 w 1034980"/>
                <a:gd name="connsiteY0" fmla="*/ 2008078 h 2008078"/>
                <a:gd name="connsiteX1" fmla="*/ 246337 w 1034980"/>
                <a:gd name="connsiteY1" fmla="*/ 1669407 h 2008078"/>
                <a:gd name="connsiteX2" fmla="*/ 477297 w 1034980"/>
                <a:gd name="connsiteY2" fmla="*/ 1420249 h 2008078"/>
                <a:gd name="connsiteX3" fmla="*/ 557684 w 1034980"/>
                <a:gd name="connsiteY3" fmla="*/ 1073581 h 2008078"/>
                <a:gd name="connsiteX4" fmla="*/ 788796 w 1034980"/>
                <a:gd name="connsiteY4" fmla="*/ 812324 h 2008078"/>
                <a:gd name="connsiteX5" fmla="*/ 899327 w 1034980"/>
                <a:gd name="connsiteY5" fmla="*/ 470680 h 2008078"/>
                <a:gd name="connsiteX6" fmla="*/ 994787 w 1034980"/>
                <a:gd name="connsiteY6" fmla="*/ 68746 h 2008078"/>
                <a:gd name="connsiteX7" fmla="*/ 1034980 w 1034980"/>
                <a:gd name="connsiteY7" fmla="*/ 3431 h 2008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34980" h="2008078">
                  <a:moveTo>
                    <a:pt x="0" y="2008078"/>
                  </a:moveTo>
                  <a:cubicBezTo>
                    <a:pt x="98390" y="1906338"/>
                    <a:pt x="153570" y="1762748"/>
                    <a:pt x="246337" y="1669407"/>
                  </a:cubicBezTo>
                  <a:cubicBezTo>
                    <a:pt x="339104" y="1576066"/>
                    <a:pt x="425406" y="1519553"/>
                    <a:pt x="477297" y="1420249"/>
                  </a:cubicBezTo>
                  <a:cubicBezTo>
                    <a:pt x="529188" y="1320945"/>
                    <a:pt x="505768" y="1174902"/>
                    <a:pt x="557684" y="1073581"/>
                  </a:cubicBezTo>
                  <a:cubicBezTo>
                    <a:pt x="609600" y="972260"/>
                    <a:pt x="731856" y="912807"/>
                    <a:pt x="788796" y="812324"/>
                  </a:cubicBezTo>
                  <a:cubicBezTo>
                    <a:pt x="845736" y="711841"/>
                    <a:pt x="864995" y="594610"/>
                    <a:pt x="899327" y="470680"/>
                  </a:cubicBezTo>
                  <a:cubicBezTo>
                    <a:pt x="933659" y="346750"/>
                    <a:pt x="972178" y="146621"/>
                    <a:pt x="994787" y="68746"/>
                  </a:cubicBezTo>
                  <a:cubicBezTo>
                    <a:pt x="1017396" y="-9129"/>
                    <a:pt x="1026188" y="-2849"/>
                    <a:pt x="1034980" y="3431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Freeform 113"/>
            <p:cNvSpPr/>
            <p:nvPr/>
          </p:nvSpPr>
          <p:spPr>
            <a:xfrm>
              <a:off x="1651751" y="4148105"/>
              <a:ext cx="954594" cy="1497204"/>
            </a:xfrm>
            <a:custGeom>
              <a:avLst/>
              <a:gdLst>
                <a:gd name="connsiteX0" fmla="*/ 0 w 954594"/>
                <a:gd name="connsiteY0" fmla="*/ 1497204 h 1497204"/>
                <a:gd name="connsiteX1" fmla="*/ 175846 w 954594"/>
                <a:gd name="connsiteY1" fmla="*/ 1306286 h 1497204"/>
                <a:gd name="connsiteX2" fmla="*/ 437103 w 954594"/>
                <a:gd name="connsiteY2" fmla="*/ 1075174 h 1497204"/>
                <a:gd name="connsiteX3" fmla="*/ 602901 w 954594"/>
                <a:gd name="connsiteY3" fmla="*/ 808892 h 1497204"/>
                <a:gd name="connsiteX4" fmla="*/ 658167 w 954594"/>
                <a:gd name="connsiteY4" fmla="*/ 406958 h 1497204"/>
                <a:gd name="connsiteX5" fmla="*/ 783772 w 954594"/>
                <a:gd name="connsiteY5" fmla="*/ 150725 h 1497204"/>
                <a:gd name="connsiteX6" fmla="*/ 954594 w 954594"/>
                <a:gd name="connsiteY6" fmla="*/ 0 h 1497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4594" h="1497204">
                  <a:moveTo>
                    <a:pt x="0" y="1497204"/>
                  </a:moveTo>
                  <a:cubicBezTo>
                    <a:pt x="51498" y="1436914"/>
                    <a:pt x="102996" y="1376624"/>
                    <a:pt x="175846" y="1306286"/>
                  </a:cubicBezTo>
                  <a:cubicBezTo>
                    <a:pt x="248697" y="1235948"/>
                    <a:pt x="365927" y="1158073"/>
                    <a:pt x="437103" y="1075174"/>
                  </a:cubicBezTo>
                  <a:cubicBezTo>
                    <a:pt x="508279" y="992275"/>
                    <a:pt x="566057" y="920261"/>
                    <a:pt x="602901" y="808892"/>
                  </a:cubicBezTo>
                  <a:cubicBezTo>
                    <a:pt x="639745" y="697523"/>
                    <a:pt x="628022" y="516652"/>
                    <a:pt x="658167" y="406958"/>
                  </a:cubicBezTo>
                  <a:cubicBezTo>
                    <a:pt x="688312" y="297263"/>
                    <a:pt x="734368" y="218551"/>
                    <a:pt x="783772" y="150725"/>
                  </a:cubicBezTo>
                  <a:cubicBezTo>
                    <a:pt x="833176" y="82899"/>
                    <a:pt x="893885" y="41449"/>
                    <a:pt x="954594" y="0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2219483" y="4665595"/>
              <a:ext cx="869182" cy="1396721"/>
            </a:xfrm>
            <a:custGeom>
              <a:avLst/>
              <a:gdLst>
                <a:gd name="connsiteX0" fmla="*/ 0 w 869182"/>
                <a:gd name="connsiteY0" fmla="*/ 1396721 h 1396721"/>
                <a:gd name="connsiteX1" fmla="*/ 200967 w 869182"/>
                <a:gd name="connsiteY1" fmla="*/ 1095271 h 1396721"/>
                <a:gd name="connsiteX2" fmla="*/ 401934 w 869182"/>
                <a:gd name="connsiteY2" fmla="*/ 849086 h 1396721"/>
                <a:gd name="connsiteX3" fmla="*/ 562708 w 869182"/>
                <a:gd name="connsiteY3" fmla="*/ 587829 h 1396721"/>
                <a:gd name="connsiteX4" fmla="*/ 648119 w 869182"/>
                <a:gd name="connsiteY4" fmla="*/ 351692 h 1396721"/>
                <a:gd name="connsiteX5" fmla="*/ 718457 w 869182"/>
                <a:gd name="connsiteY5" fmla="*/ 185895 h 1396721"/>
                <a:gd name="connsiteX6" fmla="*/ 869182 w 869182"/>
                <a:gd name="connsiteY6" fmla="*/ 0 h 1396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9182" h="1396721">
                  <a:moveTo>
                    <a:pt x="0" y="1396721"/>
                  </a:moveTo>
                  <a:cubicBezTo>
                    <a:pt x="66989" y="1291632"/>
                    <a:pt x="133978" y="1186543"/>
                    <a:pt x="200967" y="1095271"/>
                  </a:cubicBezTo>
                  <a:cubicBezTo>
                    <a:pt x="267956" y="1003999"/>
                    <a:pt x="341644" y="933660"/>
                    <a:pt x="401934" y="849086"/>
                  </a:cubicBezTo>
                  <a:cubicBezTo>
                    <a:pt x="462224" y="764512"/>
                    <a:pt x="521677" y="670728"/>
                    <a:pt x="562708" y="587829"/>
                  </a:cubicBezTo>
                  <a:cubicBezTo>
                    <a:pt x="603739" y="504930"/>
                    <a:pt x="622161" y="418681"/>
                    <a:pt x="648119" y="351692"/>
                  </a:cubicBezTo>
                  <a:cubicBezTo>
                    <a:pt x="674077" y="284703"/>
                    <a:pt x="681613" y="244510"/>
                    <a:pt x="718457" y="185895"/>
                  </a:cubicBezTo>
                  <a:cubicBezTo>
                    <a:pt x="755301" y="127280"/>
                    <a:pt x="812241" y="63640"/>
                    <a:pt x="869182" y="0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2661610" y="4751006"/>
              <a:ext cx="1034981" cy="1748413"/>
            </a:xfrm>
            <a:custGeom>
              <a:avLst/>
              <a:gdLst>
                <a:gd name="connsiteX0" fmla="*/ 0 w 1034981"/>
                <a:gd name="connsiteY0" fmla="*/ 1748413 h 1748413"/>
                <a:gd name="connsiteX1" fmla="*/ 251209 w 1034981"/>
                <a:gd name="connsiteY1" fmla="*/ 1472084 h 1748413"/>
                <a:gd name="connsiteX2" fmla="*/ 447152 w 1034981"/>
                <a:gd name="connsiteY2" fmla="*/ 1175657 h 1748413"/>
                <a:gd name="connsiteX3" fmla="*/ 582805 w 1034981"/>
                <a:gd name="connsiteY3" fmla="*/ 818941 h 1748413"/>
                <a:gd name="connsiteX4" fmla="*/ 803869 w 1034981"/>
                <a:gd name="connsiteY4" fmla="*/ 607925 h 1748413"/>
                <a:gd name="connsiteX5" fmla="*/ 914400 w 1034981"/>
                <a:gd name="connsiteY5" fmla="*/ 336620 h 1748413"/>
                <a:gd name="connsiteX6" fmla="*/ 969666 w 1034981"/>
                <a:gd name="connsiteY6" fmla="*/ 125605 h 1748413"/>
                <a:gd name="connsiteX7" fmla="*/ 1034981 w 1034981"/>
                <a:gd name="connsiteY7" fmla="*/ 0 h 1748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34981" h="1748413">
                  <a:moveTo>
                    <a:pt x="0" y="1748413"/>
                  </a:moveTo>
                  <a:cubicBezTo>
                    <a:pt x="88342" y="1657978"/>
                    <a:pt x="176684" y="1567543"/>
                    <a:pt x="251209" y="1472084"/>
                  </a:cubicBezTo>
                  <a:cubicBezTo>
                    <a:pt x="325734" y="1376625"/>
                    <a:pt x="391886" y="1284514"/>
                    <a:pt x="447152" y="1175657"/>
                  </a:cubicBezTo>
                  <a:cubicBezTo>
                    <a:pt x="502418" y="1066800"/>
                    <a:pt x="523352" y="913563"/>
                    <a:pt x="582805" y="818941"/>
                  </a:cubicBezTo>
                  <a:cubicBezTo>
                    <a:pt x="642258" y="724319"/>
                    <a:pt x="748603" y="688312"/>
                    <a:pt x="803869" y="607925"/>
                  </a:cubicBezTo>
                  <a:cubicBezTo>
                    <a:pt x="859135" y="527538"/>
                    <a:pt x="886767" y="417007"/>
                    <a:pt x="914400" y="336620"/>
                  </a:cubicBezTo>
                  <a:cubicBezTo>
                    <a:pt x="942033" y="256233"/>
                    <a:pt x="949569" y="181708"/>
                    <a:pt x="969666" y="125605"/>
                  </a:cubicBezTo>
                  <a:cubicBezTo>
                    <a:pt x="989763" y="69502"/>
                    <a:pt x="1012372" y="34751"/>
                    <a:pt x="1034981" y="0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3309729" y="4600281"/>
              <a:ext cx="1040005" cy="2105130"/>
            </a:xfrm>
            <a:custGeom>
              <a:avLst/>
              <a:gdLst>
                <a:gd name="connsiteX0" fmla="*/ 0 w 1040005"/>
                <a:gd name="connsiteY0" fmla="*/ 2105130 h 2105130"/>
                <a:gd name="connsiteX1" fmla="*/ 226088 w 1040005"/>
                <a:gd name="connsiteY1" fmla="*/ 1773534 h 2105130"/>
                <a:gd name="connsiteX2" fmla="*/ 386862 w 1040005"/>
                <a:gd name="connsiteY2" fmla="*/ 1497204 h 2105130"/>
                <a:gd name="connsiteX3" fmla="*/ 507442 w 1040005"/>
                <a:gd name="connsiteY3" fmla="*/ 1120391 h 2105130"/>
                <a:gd name="connsiteX4" fmla="*/ 708409 w 1040005"/>
                <a:gd name="connsiteY4" fmla="*/ 924448 h 2105130"/>
                <a:gd name="connsiteX5" fmla="*/ 783772 w 1040005"/>
                <a:gd name="connsiteY5" fmla="*/ 703385 h 2105130"/>
                <a:gd name="connsiteX6" fmla="*/ 904352 w 1040005"/>
                <a:gd name="connsiteY6" fmla="*/ 291402 h 2105130"/>
                <a:gd name="connsiteX7" fmla="*/ 1040005 w 1040005"/>
                <a:gd name="connsiteY7" fmla="*/ 0 h 2105130"/>
                <a:gd name="connsiteX0" fmla="*/ 0 w 1040005"/>
                <a:gd name="connsiteY0" fmla="*/ 2105130 h 2105130"/>
                <a:gd name="connsiteX1" fmla="*/ 196095 w 1040005"/>
                <a:gd name="connsiteY1" fmla="*/ 1736314 h 2105130"/>
                <a:gd name="connsiteX2" fmla="*/ 386862 w 1040005"/>
                <a:gd name="connsiteY2" fmla="*/ 1497204 h 2105130"/>
                <a:gd name="connsiteX3" fmla="*/ 507442 w 1040005"/>
                <a:gd name="connsiteY3" fmla="*/ 1120391 h 2105130"/>
                <a:gd name="connsiteX4" fmla="*/ 708409 w 1040005"/>
                <a:gd name="connsiteY4" fmla="*/ 924448 h 2105130"/>
                <a:gd name="connsiteX5" fmla="*/ 783772 w 1040005"/>
                <a:gd name="connsiteY5" fmla="*/ 703385 h 2105130"/>
                <a:gd name="connsiteX6" fmla="*/ 904352 w 1040005"/>
                <a:gd name="connsiteY6" fmla="*/ 291402 h 2105130"/>
                <a:gd name="connsiteX7" fmla="*/ 1040005 w 1040005"/>
                <a:gd name="connsiteY7" fmla="*/ 0 h 2105130"/>
                <a:gd name="connsiteX0" fmla="*/ 0 w 1040005"/>
                <a:gd name="connsiteY0" fmla="*/ 2105130 h 2105130"/>
                <a:gd name="connsiteX1" fmla="*/ 196095 w 1040005"/>
                <a:gd name="connsiteY1" fmla="*/ 1736314 h 2105130"/>
                <a:gd name="connsiteX2" fmla="*/ 386862 w 1040005"/>
                <a:gd name="connsiteY2" fmla="*/ 1497204 h 2105130"/>
                <a:gd name="connsiteX3" fmla="*/ 507442 w 1040005"/>
                <a:gd name="connsiteY3" fmla="*/ 1120391 h 2105130"/>
                <a:gd name="connsiteX4" fmla="*/ 708409 w 1040005"/>
                <a:gd name="connsiteY4" fmla="*/ 924448 h 2105130"/>
                <a:gd name="connsiteX5" fmla="*/ 783772 w 1040005"/>
                <a:gd name="connsiteY5" fmla="*/ 703385 h 2105130"/>
                <a:gd name="connsiteX6" fmla="*/ 904352 w 1040005"/>
                <a:gd name="connsiteY6" fmla="*/ 291402 h 2105130"/>
                <a:gd name="connsiteX7" fmla="*/ 1040005 w 1040005"/>
                <a:gd name="connsiteY7" fmla="*/ 0 h 2105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0005" h="2105130">
                  <a:moveTo>
                    <a:pt x="0" y="2105130"/>
                  </a:moveTo>
                  <a:cubicBezTo>
                    <a:pt x="80805" y="1989992"/>
                    <a:pt x="112584" y="1836902"/>
                    <a:pt x="196095" y="1736314"/>
                  </a:cubicBezTo>
                  <a:cubicBezTo>
                    <a:pt x="279606" y="1635726"/>
                    <a:pt x="334971" y="1599858"/>
                    <a:pt x="386862" y="1497204"/>
                  </a:cubicBezTo>
                  <a:cubicBezTo>
                    <a:pt x="438753" y="1394550"/>
                    <a:pt x="453851" y="1215850"/>
                    <a:pt x="507442" y="1120391"/>
                  </a:cubicBezTo>
                  <a:cubicBezTo>
                    <a:pt x="561033" y="1024932"/>
                    <a:pt x="662354" y="993949"/>
                    <a:pt x="708409" y="924448"/>
                  </a:cubicBezTo>
                  <a:cubicBezTo>
                    <a:pt x="754464" y="854947"/>
                    <a:pt x="751115" y="808893"/>
                    <a:pt x="783772" y="703385"/>
                  </a:cubicBezTo>
                  <a:cubicBezTo>
                    <a:pt x="816429" y="597877"/>
                    <a:pt x="861647" y="408633"/>
                    <a:pt x="904352" y="291402"/>
                  </a:cubicBezTo>
                  <a:cubicBezTo>
                    <a:pt x="947057" y="174171"/>
                    <a:pt x="993531" y="87085"/>
                    <a:pt x="1040005" y="0"/>
                  </a:cubicBezTo>
                </a:path>
              </a:pathLst>
            </a:cu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7" name="Freeform 136"/>
          <p:cNvSpPr/>
          <p:nvPr/>
        </p:nvSpPr>
        <p:spPr>
          <a:xfrm rot="452745">
            <a:off x="6291654" y="3645558"/>
            <a:ext cx="2366387" cy="897361"/>
          </a:xfrm>
          <a:custGeom>
            <a:avLst/>
            <a:gdLst>
              <a:gd name="connsiteX0" fmla="*/ 0 w 2366387"/>
              <a:gd name="connsiteY0" fmla="*/ 0 h 897361"/>
              <a:gd name="connsiteX1" fmla="*/ 286378 w 2366387"/>
              <a:gd name="connsiteY1" fmla="*/ 185895 h 897361"/>
              <a:gd name="connsiteX2" fmla="*/ 587829 w 2366387"/>
              <a:gd name="connsiteY2" fmla="*/ 547635 h 897361"/>
              <a:gd name="connsiteX3" fmla="*/ 879231 w 2366387"/>
              <a:gd name="connsiteY3" fmla="*/ 803868 h 897361"/>
              <a:gd name="connsiteX4" fmla="*/ 1075174 w 2366387"/>
              <a:gd name="connsiteY4" fmla="*/ 894304 h 897361"/>
              <a:gd name="connsiteX5" fmla="*/ 1406770 w 2366387"/>
              <a:gd name="connsiteY5" fmla="*/ 708409 h 897361"/>
              <a:gd name="connsiteX6" fmla="*/ 1793631 w 2366387"/>
              <a:gd name="connsiteY6" fmla="*/ 597877 h 897361"/>
              <a:gd name="connsiteX7" fmla="*/ 2175469 w 2366387"/>
              <a:gd name="connsiteY7" fmla="*/ 617974 h 897361"/>
              <a:gd name="connsiteX8" fmla="*/ 2366387 w 2366387"/>
              <a:gd name="connsiteY8" fmla="*/ 648119 h 897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6387" h="897361">
                <a:moveTo>
                  <a:pt x="0" y="0"/>
                </a:moveTo>
                <a:cubicBezTo>
                  <a:pt x="94203" y="47311"/>
                  <a:pt x="188407" y="94623"/>
                  <a:pt x="286378" y="185895"/>
                </a:cubicBezTo>
                <a:cubicBezTo>
                  <a:pt x="384349" y="277167"/>
                  <a:pt x="489020" y="444640"/>
                  <a:pt x="587829" y="547635"/>
                </a:cubicBezTo>
                <a:cubicBezTo>
                  <a:pt x="686638" y="650630"/>
                  <a:pt x="798007" y="746090"/>
                  <a:pt x="879231" y="803868"/>
                </a:cubicBezTo>
                <a:cubicBezTo>
                  <a:pt x="960455" y="861646"/>
                  <a:pt x="987251" y="910214"/>
                  <a:pt x="1075174" y="894304"/>
                </a:cubicBezTo>
                <a:cubicBezTo>
                  <a:pt x="1163097" y="878394"/>
                  <a:pt x="1287027" y="757813"/>
                  <a:pt x="1406770" y="708409"/>
                </a:cubicBezTo>
                <a:cubicBezTo>
                  <a:pt x="1526513" y="659005"/>
                  <a:pt x="1665515" y="612950"/>
                  <a:pt x="1793631" y="597877"/>
                </a:cubicBezTo>
                <a:cubicBezTo>
                  <a:pt x="1921748" y="582805"/>
                  <a:pt x="2080010" y="609600"/>
                  <a:pt x="2175469" y="617974"/>
                </a:cubicBezTo>
                <a:cubicBezTo>
                  <a:pt x="2270928" y="626348"/>
                  <a:pt x="2318657" y="637233"/>
                  <a:pt x="2366387" y="648119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Freeform 137"/>
          <p:cNvSpPr/>
          <p:nvPr/>
        </p:nvSpPr>
        <p:spPr>
          <a:xfrm rot="452745">
            <a:off x="5281440" y="3428596"/>
            <a:ext cx="954594" cy="1607736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37233" y="578617"/>
                  <a:pt x="602901" y="668215"/>
                </a:cubicBezTo>
                <a:cubicBezTo>
                  <a:pt x="568569" y="757813"/>
                  <a:pt x="536750" y="844061"/>
                  <a:pt x="502418" y="914400"/>
                </a:cubicBezTo>
                <a:cubicBezTo>
                  <a:pt x="468086" y="984739"/>
                  <a:pt x="436266" y="1031631"/>
                  <a:pt x="396910" y="1090246"/>
                </a:cubicBezTo>
                <a:cubicBezTo>
                  <a:pt x="357554" y="1148861"/>
                  <a:pt x="313173" y="1211663"/>
                  <a:pt x="266281" y="1266092"/>
                </a:cubicBezTo>
                <a:cubicBezTo>
                  <a:pt x="219389" y="1320521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Freeform 138"/>
          <p:cNvSpPr/>
          <p:nvPr/>
        </p:nvSpPr>
        <p:spPr>
          <a:xfrm rot="452745">
            <a:off x="6098948" y="3890563"/>
            <a:ext cx="2366387" cy="835902"/>
          </a:xfrm>
          <a:custGeom>
            <a:avLst/>
            <a:gdLst>
              <a:gd name="connsiteX0" fmla="*/ 0 w 2366387"/>
              <a:gd name="connsiteY0" fmla="*/ 0 h 897361"/>
              <a:gd name="connsiteX1" fmla="*/ 286378 w 2366387"/>
              <a:gd name="connsiteY1" fmla="*/ 185895 h 897361"/>
              <a:gd name="connsiteX2" fmla="*/ 587829 w 2366387"/>
              <a:gd name="connsiteY2" fmla="*/ 547635 h 897361"/>
              <a:gd name="connsiteX3" fmla="*/ 879231 w 2366387"/>
              <a:gd name="connsiteY3" fmla="*/ 803868 h 897361"/>
              <a:gd name="connsiteX4" fmla="*/ 1075174 w 2366387"/>
              <a:gd name="connsiteY4" fmla="*/ 894304 h 897361"/>
              <a:gd name="connsiteX5" fmla="*/ 1406770 w 2366387"/>
              <a:gd name="connsiteY5" fmla="*/ 708409 h 897361"/>
              <a:gd name="connsiteX6" fmla="*/ 1793631 w 2366387"/>
              <a:gd name="connsiteY6" fmla="*/ 597877 h 897361"/>
              <a:gd name="connsiteX7" fmla="*/ 2175469 w 2366387"/>
              <a:gd name="connsiteY7" fmla="*/ 617974 h 897361"/>
              <a:gd name="connsiteX8" fmla="*/ 2366387 w 2366387"/>
              <a:gd name="connsiteY8" fmla="*/ 648119 h 897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6387" h="897361">
                <a:moveTo>
                  <a:pt x="0" y="0"/>
                </a:moveTo>
                <a:cubicBezTo>
                  <a:pt x="94203" y="47311"/>
                  <a:pt x="188407" y="94623"/>
                  <a:pt x="286378" y="185895"/>
                </a:cubicBezTo>
                <a:cubicBezTo>
                  <a:pt x="384349" y="277167"/>
                  <a:pt x="489020" y="444640"/>
                  <a:pt x="587829" y="547635"/>
                </a:cubicBezTo>
                <a:cubicBezTo>
                  <a:pt x="686638" y="650630"/>
                  <a:pt x="798007" y="746090"/>
                  <a:pt x="879231" y="803868"/>
                </a:cubicBezTo>
                <a:cubicBezTo>
                  <a:pt x="960455" y="861646"/>
                  <a:pt x="987251" y="910214"/>
                  <a:pt x="1075174" y="894304"/>
                </a:cubicBezTo>
                <a:cubicBezTo>
                  <a:pt x="1163097" y="878394"/>
                  <a:pt x="1287027" y="757813"/>
                  <a:pt x="1406770" y="708409"/>
                </a:cubicBezTo>
                <a:cubicBezTo>
                  <a:pt x="1526513" y="659005"/>
                  <a:pt x="1665515" y="612950"/>
                  <a:pt x="1793631" y="597877"/>
                </a:cubicBezTo>
                <a:cubicBezTo>
                  <a:pt x="1921748" y="582805"/>
                  <a:pt x="2080010" y="609600"/>
                  <a:pt x="2175469" y="617974"/>
                </a:cubicBezTo>
                <a:cubicBezTo>
                  <a:pt x="2270928" y="626348"/>
                  <a:pt x="2318657" y="637233"/>
                  <a:pt x="2366387" y="648119"/>
                </a:cubicBezTo>
              </a:path>
            </a:pathLst>
          </a:custGeom>
          <a:noFill/>
          <a:ln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Freeform 139"/>
          <p:cNvSpPr/>
          <p:nvPr/>
        </p:nvSpPr>
        <p:spPr>
          <a:xfrm rot="452745">
            <a:off x="5883585" y="4196874"/>
            <a:ext cx="2366387" cy="677228"/>
          </a:xfrm>
          <a:custGeom>
            <a:avLst/>
            <a:gdLst>
              <a:gd name="connsiteX0" fmla="*/ 0 w 2366387"/>
              <a:gd name="connsiteY0" fmla="*/ 0 h 897361"/>
              <a:gd name="connsiteX1" fmla="*/ 286378 w 2366387"/>
              <a:gd name="connsiteY1" fmla="*/ 185895 h 897361"/>
              <a:gd name="connsiteX2" fmla="*/ 587829 w 2366387"/>
              <a:gd name="connsiteY2" fmla="*/ 547635 h 897361"/>
              <a:gd name="connsiteX3" fmla="*/ 879231 w 2366387"/>
              <a:gd name="connsiteY3" fmla="*/ 803868 h 897361"/>
              <a:gd name="connsiteX4" fmla="*/ 1075174 w 2366387"/>
              <a:gd name="connsiteY4" fmla="*/ 894304 h 897361"/>
              <a:gd name="connsiteX5" fmla="*/ 1406770 w 2366387"/>
              <a:gd name="connsiteY5" fmla="*/ 708409 h 897361"/>
              <a:gd name="connsiteX6" fmla="*/ 1793631 w 2366387"/>
              <a:gd name="connsiteY6" fmla="*/ 597877 h 897361"/>
              <a:gd name="connsiteX7" fmla="*/ 2175469 w 2366387"/>
              <a:gd name="connsiteY7" fmla="*/ 617974 h 897361"/>
              <a:gd name="connsiteX8" fmla="*/ 2366387 w 2366387"/>
              <a:gd name="connsiteY8" fmla="*/ 648119 h 897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6387" h="897361">
                <a:moveTo>
                  <a:pt x="0" y="0"/>
                </a:moveTo>
                <a:cubicBezTo>
                  <a:pt x="94203" y="47311"/>
                  <a:pt x="188407" y="94623"/>
                  <a:pt x="286378" y="185895"/>
                </a:cubicBezTo>
                <a:cubicBezTo>
                  <a:pt x="384349" y="277167"/>
                  <a:pt x="489020" y="444640"/>
                  <a:pt x="587829" y="547635"/>
                </a:cubicBezTo>
                <a:cubicBezTo>
                  <a:pt x="686638" y="650630"/>
                  <a:pt x="798007" y="746090"/>
                  <a:pt x="879231" y="803868"/>
                </a:cubicBezTo>
                <a:cubicBezTo>
                  <a:pt x="960455" y="861646"/>
                  <a:pt x="987251" y="910214"/>
                  <a:pt x="1075174" y="894304"/>
                </a:cubicBezTo>
                <a:cubicBezTo>
                  <a:pt x="1163097" y="878394"/>
                  <a:pt x="1287027" y="757813"/>
                  <a:pt x="1406770" y="708409"/>
                </a:cubicBezTo>
                <a:cubicBezTo>
                  <a:pt x="1526513" y="659005"/>
                  <a:pt x="1665515" y="612950"/>
                  <a:pt x="1793631" y="597877"/>
                </a:cubicBezTo>
                <a:cubicBezTo>
                  <a:pt x="1921748" y="582805"/>
                  <a:pt x="2080010" y="609600"/>
                  <a:pt x="2175469" y="617974"/>
                </a:cubicBezTo>
                <a:cubicBezTo>
                  <a:pt x="2270928" y="626348"/>
                  <a:pt x="2318657" y="637233"/>
                  <a:pt x="2366387" y="648119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Freeform 140"/>
          <p:cNvSpPr/>
          <p:nvPr/>
        </p:nvSpPr>
        <p:spPr>
          <a:xfrm rot="452745">
            <a:off x="5716603" y="4553191"/>
            <a:ext cx="2366387" cy="533332"/>
          </a:xfrm>
          <a:custGeom>
            <a:avLst/>
            <a:gdLst>
              <a:gd name="connsiteX0" fmla="*/ 0 w 2366387"/>
              <a:gd name="connsiteY0" fmla="*/ 0 h 897361"/>
              <a:gd name="connsiteX1" fmla="*/ 286378 w 2366387"/>
              <a:gd name="connsiteY1" fmla="*/ 185895 h 897361"/>
              <a:gd name="connsiteX2" fmla="*/ 587829 w 2366387"/>
              <a:gd name="connsiteY2" fmla="*/ 547635 h 897361"/>
              <a:gd name="connsiteX3" fmla="*/ 879231 w 2366387"/>
              <a:gd name="connsiteY3" fmla="*/ 803868 h 897361"/>
              <a:gd name="connsiteX4" fmla="*/ 1075174 w 2366387"/>
              <a:gd name="connsiteY4" fmla="*/ 894304 h 897361"/>
              <a:gd name="connsiteX5" fmla="*/ 1406770 w 2366387"/>
              <a:gd name="connsiteY5" fmla="*/ 708409 h 897361"/>
              <a:gd name="connsiteX6" fmla="*/ 1793631 w 2366387"/>
              <a:gd name="connsiteY6" fmla="*/ 597877 h 897361"/>
              <a:gd name="connsiteX7" fmla="*/ 2175469 w 2366387"/>
              <a:gd name="connsiteY7" fmla="*/ 617974 h 897361"/>
              <a:gd name="connsiteX8" fmla="*/ 2366387 w 2366387"/>
              <a:gd name="connsiteY8" fmla="*/ 648119 h 897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6387" h="897361">
                <a:moveTo>
                  <a:pt x="0" y="0"/>
                </a:moveTo>
                <a:cubicBezTo>
                  <a:pt x="94203" y="47311"/>
                  <a:pt x="188407" y="94623"/>
                  <a:pt x="286378" y="185895"/>
                </a:cubicBezTo>
                <a:cubicBezTo>
                  <a:pt x="384349" y="277167"/>
                  <a:pt x="489020" y="444640"/>
                  <a:pt x="587829" y="547635"/>
                </a:cubicBezTo>
                <a:cubicBezTo>
                  <a:pt x="686638" y="650630"/>
                  <a:pt x="798007" y="746090"/>
                  <a:pt x="879231" y="803868"/>
                </a:cubicBezTo>
                <a:cubicBezTo>
                  <a:pt x="960455" y="861646"/>
                  <a:pt x="987251" y="910214"/>
                  <a:pt x="1075174" y="894304"/>
                </a:cubicBezTo>
                <a:cubicBezTo>
                  <a:pt x="1163097" y="878394"/>
                  <a:pt x="1287027" y="757813"/>
                  <a:pt x="1406770" y="708409"/>
                </a:cubicBezTo>
                <a:cubicBezTo>
                  <a:pt x="1526513" y="659005"/>
                  <a:pt x="1665515" y="612950"/>
                  <a:pt x="1793631" y="597877"/>
                </a:cubicBezTo>
                <a:cubicBezTo>
                  <a:pt x="1921748" y="582805"/>
                  <a:pt x="2080010" y="609600"/>
                  <a:pt x="2175469" y="617974"/>
                </a:cubicBezTo>
                <a:cubicBezTo>
                  <a:pt x="2270928" y="626348"/>
                  <a:pt x="2318657" y="637233"/>
                  <a:pt x="2366387" y="648119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Freeform 141"/>
          <p:cNvSpPr/>
          <p:nvPr/>
        </p:nvSpPr>
        <p:spPr>
          <a:xfrm rot="452745">
            <a:off x="5526050" y="4760804"/>
            <a:ext cx="2366387" cy="469995"/>
          </a:xfrm>
          <a:custGeom>
            <a:avLst/>
            <a:gdLst>
              <a:gd name="connsiteX0" fmla="*/ 0 w 2366387"/>
              <a:gd name="connsiteY0" fmla="*/ 0 h 897361"/>
              <a:gd name="connsiteX1" fmla="*/ 286378 w 2366387"/>
              <a:gd name="connsiteY1" fmla="*/ 185895 h 897361"/>
              <a:gd name="connsiteX2" fmla="*/ 587829 w 2366387"/>
              <a:gd name="connsiteY2" fmla="*/ 547635 h 897361"/>
              <a:gd name="connsiteX3" fmla="*/ 879231 w 2366387"/>
              <a:gd name="connsiteY3" fmla="*/ 803868 h 897361"/>
              <a:gd name="connsiteX4" fmla="*/ 1075174 w 2366387"/>
              <a:gd name="connsiteY4" fmla="*/ 894304 h 897361"/>
              <a:gd name="connsiteX5" fmla="*/ 1406770 w 2366387"/>
              <a:gd name="connsiteY5" fmla="*/ 708409 h 897361"/>
              <a:gd name="connsiteX6" fmla="*/ 1793631 w 2366387"/>
              <a:gd name="connsiteY6" fmla="*/ 597877 h 897361"/>
              <a:gd name="connsiteX7" fmla="*/ 2175469 w 2366387"/>
              <a:gd name="connsiteY7" fmla="*/ 617974 h 897361"/>
              <a:gd name="connsiteX8" fmla="*/ 2366387 w 2366387"/>
              <a:gd name="connsiteY8" fmla="*/ 648119 h 897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6387" h="897361">
                <a:moveTo>
                  <a:pt x="0" y="0"/>
                </a:moveTo>
                <a:cubicBezTo>
                  <a:pt x="94203" y="47311"/>
                  <a:pt x="188407" y="94623"/>
                  <a:pt x="286378" y="185895"/>
                </a:cubicBezTo>
                <a:cubicBezTo>
                  <a:pt x="384349" y="277167"/>
                  <a:pt x="489020" y="444640"/>
                  <a:pt x="587829" y="547635"/>
                </a:cubicBezTo>
                <a:cubicBezTo>
                  <a:pt x="686638" y="650630"/>
                  <a:pt x="798007" y="746090"/>
                  <a:pt x="879231" y="803868"/>
                </a:cubicBezTo>
                <a:cubicBezTo>
                  <a:pt x="960455" y="861646"/>
                  <a:pt x="987251" y="910214"/>
                  <a:pt x="1075174" y="894304"/>
                </a:cubicBezTo>
                <a:cubicBezTo>
                  <a:pt x="1163097" y="878394"/>
                  <a:pt x="1287027" y="757813"/>
                  <a:pt x="1406770" y="708409"/>
                </a:cubicBezTo>
                <a:cubicBezTo>
                  <a:pt x="1526513" y="659005"/>
                  <a:pt x="1665515" y="612950"/>
                  <a:pt x="1793631" y="597877"/>
                </a:cubicBezTo>
                <a:cubicBezTo>
                  <a:pt x="1921748" y="582805"/>
                  <a:pt x="2080010" y="609600"/>
                  <a:pt x="2175469" y="617974"/>
                </a:cubicBezTo>
                <a:cubicBezTo>
                  <a:pt x="2270928" y="626348"/>
                  <a:pt x="2318657" y="637233"/>
                  <a:pt x="2366387" y="648119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Freeform 143"/>
          <p:cNvSpPr/>
          <p:nvPr/>
        </p:nvSpPr>
        <p:spPr>
          <a:xfrm rot="452745">
            <a:off x="5333529" y="4947743"/>
            <a:ext cx="2366387" cy="438407"/>
          </a:xfrm>
          <a:custGeom>
            <a:avLst/>
            <a:gdLst>
              <a:gd name="connsiteX0" fmla="*/ 0 w 2366387"/>
              <a:gd name="connsiteY0" fmla="*/ 0 h 897361"/>
              <a:gd name="connsiteX1" fmla="*/ 286378 w 2366387"/>
              <a:gd name="connsiteY1" fmla="*/ 185895 h 897361"/>
              <a:gd name="connsiteX2" fmla="*/ 587829 w 2366387"/>
              <a:gd name="connsiteY2" fmla="*/ 547635 h 897361"/>
              <a:gd name="connsiteX3" fmla="*/ 879231 w 2366387"/>
              <a:gd name="connsiteY3" fmla="*/ 803868 h 897361"/>
              <a:gd name="connsiteX4" fmla="*/ 1075174 w 2366387"/>
              <a:gd name="connsiteY4" fmla="*/ 894304 h 897361"/>
              <a:gd name="connsiteX5" fmla="*/ 1406770 w 2366387"/>
              <a:gd name="connsiteY5" fmla="*/ 708409 h 897361"/>
              <a:gd name="connsiteX6" fmla="*/ 1793631 w 2366387"/>
              <a:gd name="connsiteY6" fmla="*/ 597877 h 897361"/>
              <a:gd name="connsiteX7" fmla="*/ 2175469 w 2366387"/>
              <a:gd name="connsiteY7" fmla="*/ 617974 h 897361"/>
              <a:gd name="connsiteX8" fmla="*/ 2366387 w 2366387"/>
              <a:gd name="connsiteY8" fmla="*/ 648119 h 897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6387" h="897361">
                <a:moveTo>
                  <a:pt x="0" y="0"/>
                </a:moveTo>
                <a:cubicBezTo>
                  <a:pt x="94203" y="47311"/>
                  <a:pt x="188407" y="94623"/>
                  <a:pt x="286378" y="185895"/>
                </a:cubicBezTo>
                <a:cubicBezTo>
                  <a:pt x="384349" y="277167"/>
                  <a:pt x="489020" y="444640"/>
                  <a:pt x="587829" y="547635"/>
                </a:cubicBezTo>
                <a:cubicBezTo>
                  <a:pt x="686638" y="650630"/>
                  <a:pt x="798007" y="746090"/>
                  <a:pt x="879231" y="803868"/>
                </a:cubicBezTo>
                <a:cubicBezTo>
                  <a:pt x="960455" y="861646"/>
                  <a:pt x="987251" y="910214"/>
                  <a:pt x="1075174" y="894304"/>
                </a:cubicBezTo>
                <a:cubicBezTo>
                  <a:pt x="1163097" y="878394"/>
                  <a:pt x="1287027" y="757813"/>
                  <a:pt x="1406770" y="708409"/>
                </a:cubicBezTo>
                <a:cubicBezTo>
                  <a:pt x="1526513" y="659005"/>
                  <a:pt x="1665515" y="612950"/>
                  <a:pt x="1793631" y="597877"/>
                </a:cubicBezTo>
                <a:cubicBezTo>
                  <a:pt x="1921748" y="582805"/>
                  <a:pt x="2080010" y="609600"/>
                  <a:pt x="2175469" y="617974"/>
                </a:cubicBezTo>
                <a:cubicBezTo>
                  <a:pt x="2270928" y="626348"/>
                  <a:pt x="2318657" y="637233"/>
                  <a:pt x="2366387" y="648119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Freeform 144"/>
          <p:cNvSpPr/>
          <p:nvPr/>
        </p:nvSpPr>
        <p:spPr>
          <a:xfrm rot="452745">
            <a:off x="5110424" y="5179482"/>
            <a:ext cx="2366387" cy="429372"/>
          </a:xfrm>
          <a:custGeom>
            <a:avLst/>
            <a:gdLst>
              <a:gd name="connsiteX0" fmla="*/ 0 w 2366387"/>
              <a:gd name="connsiteY0" fmla="*/ 0 h 897361"/>
              <a:gd name="connsiteX1" fmla="*/ 286378 w 2366387"/>
              <a:gd name="connsiteY1" fmla="*/ 185895 h 897361"/>
              <a:gd name="connsiteX2" fmla="*/ 587829 w 2366387"/>
              <a:gd name="connsiteY2" fmla="*/ 547635 h 897361"/>
              <a:gd name="connsiteX3" fmla="*/ 879231 w 2366387"/>
              <a:gd name="connsiteY3" fmla="*/ 803868 h 897361"/>
              <a:gd name="connsiteX4" fmla="*/ 1075174 w 2366387"/>
              <a:gd name="connsiteY4" fmla="*/ 894304 h 897361"/>
              <a:gd name="connsiteX5" fmla="*/ 1406770 w 2366387"/>
              <a:gd name="connsiteY5" fmla="*/ 708409 h 897361"/>
              <a:gd name="connsiteX6" fmla="*/ 1793631 w 2366387"/>
              <a:gd name="connsiteY6" fmla="*/ 597877 h 897361"/>
              <a:gd name="connsiteX7" fmla="*/ 2175469 w 2366387"/>
              <a:gd name="connsiteY7" fmla="*/ 617974 h 897361"/>
              <a:gd name="connsiteX8" fmla="*/ 2366387 w 2366387"/>
              <a:gd name="connsiteY8" fmla="*/ 648119 h 897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6387" h="897361">
                <a:moveTo>
                  <a:pt x="0" y="0"/>
                </a:moveTo>
                <a:cubicBezTo>
                  <a:pt x="94203" y="47311"/>
                  <a:pt x="188407" y="94623"/>
                  <a:pt x="286378" y="185895"/>
                </a:cubicBezTo>
                <a:cubicBezTo>
                  <a:pt x="384349" y="277167"/>
                  <a:pt x="489020" y="444640"/>
                  <a:pt x="587829" y="547635"/>
                </a:cubicBezTo>
                <a:cubicBezTo>
                  <a:pt x="686638" y="650630"/>
                  <a:pt x="798007" y="746090"/>
                  <a:pt x="879231" y="803868"/>
                </a:cubicBezTo>
                <a:cubicBezTo>
                  <a:pt x="960455" y="861646"/>
                  <a:pt x="987251" y="910214"/>
                  <a:pt x="1075174" y="894304"/>
                </a:cubicBezTo>
                <a:cubicBezTo>
                  <a:pt x="1163097" y="878394"/>
                  <a:pt x="1287027" y="757813"/>
                  <a:pt x="1406770" y="708409"/>
                </a:cubicBezTo>
                <a:cubicBezTo>
                  <a:pt x="1526513" y="659005"/>
                  <a:pt x="1665515" y="612950"/>
                  <a:pt x="1793631" y="597877"/>
                </a:cubicBezTo>
                <a:cubicBezTo>
                  <a:pt x="1921748" y="582805"/>
                  <a:pt x="2080010" y="609600"/>
                  <a:pt x="2175469" y="617974"/>
                </a:cubicBezTo>
                <a:cubicBezTo>
                  <a:pt x="2270928" y="626348"/>
                  <a:pt x="2318657" y="637233"/>
                  <a:pt x="2366387" y="648119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Freeform 145"/>
          <p:cNvSpPr/>
          <p:nvPr/>
        </p:nvSpPr>
        <p:spPr>
          <a:xfrm rot="452745">
            <a:off x="7553219" y="4381471"/>
            <a:ext cx="956000" cy="1382646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37233" y="578617"/>
                  <a:pt x="602901" y="668215"/>
                </a:cubicBezTo>
                <a:cubicBezTo>
                  <a:pt x="568569" y="757813"/>
                  <a:pt x="536750" y="844061"/>
                  <a:pt x="502418" y="914400"/>
                </a:cubicBezTo>
                <a:cubicBezTo>
                  <a:pt x="468086" y="984739"/>
                  <a:pt x="436266" y="1031631"/>
                  <a:pt x="396910" y="1090246"/>
                </a:cubicBezTo>
                <a:cubicBezTo>
                  <a:pt x="357554" y="1148861"/>
                  <a:pt x="313173" y="1211663"/>
                  <a:pt x="266281" y="1266092"/>
                </a:cubicBezTo>
                <a:cubicBezTo>
                  <a:pt x="219389" y="1320521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Freeform 146"/>
          <p:cNvSpPr/>
          <p:nvPr/>
        </p:nvSpPr>
        <p:spPr>
          <a:xfrm rot="452745">
            <a:off x="5493564" y="3604145"/>
            <a:ext cx="954594" cy="1607736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37233" y="578617"/>
                  <a:pt x="602901" y="668215"/>
                </a:cubicBezTo>
                <a:cubicBezTo>
                  <a:pt x="568569" y="757813"/>
                  <a:pt x="536750" y="844061"/>
                  <a:pt x="502418" y="914400"/>
                </a:cubicBezTo>
                <a:cubicBezTo>
                  <a:pt x="468086" y="984739"/>
                  <a:pt x="436266" y="1031631"/>
                  <a:pt x="396910" y="1090246"/>
                </a:cubicBezTo>
                <a:cubicBezTo>
                  <a:pt x="357554" y="1148861"/>
                  <a:pt x="313173" y="1211663"/>
                  <a:pt x="266281" y="1266092"/>
                </a:cubicBezTo>
                <a:cubicBezTo>
                  <a:pt x="219389" y="1320521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Freeform 147"/>
          <p:cNvSpPr/>
          <p:nvPr/>
        </p:nvSpPr>
        <p:spPr>
          <a:xfrm rot="452745">
            <a:off x="5733573" y="3852324"/>
            <a:ext cx="890793" cy="1502172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37233" y="578617"/>
                  <a:pt x="602901" y="668215"/>
                </a:cubicBezTo>
                <a:cubicBezTo>
                  <a:pt x="568569" y="757813"/>
                  <a:pt x="536750" y="844061"/>
                  <a:pt x="502418" y="914400"/>
                </a:cubicBezTo>
                <a:cubicBezTo>
                  <a:pt x="468086" y="984739"/>
                  <a:pt x="436266" y="1031631"/>
                  <a:pt x="396910" y="1090246"/>
                </a:cubicBezTo>
                <a:cubicBezTo>
                  <a:pt x="357554" y="1148861"/>
                  <a:pt x="313173" y="1211663"/>
                  <a:pt x="266281" y="1266092"/>
                </a:cubicBezTo>
                <a:cubicBezTo>
                  <a:pt x="219389" y="1320521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Freeform 148"/>
          <p:cNvSpPr/>
          <p:nvPr/>
        </p:nvSpPr>
        <p:spPr>
          <a:xfrm rot="452745">
            <a:off x="6058491" y="4182275"/>
            <a:ext cx="808578" cy="1387955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37233" y="578617"/>
                  <a:pt x="602901" y="668215"/>
                </a:cubicBezTo>
                <a:cubicBezTo>
                  <a:pt x="568569" y="757813"/>
                  <a:pt x="536750" y="844061"/>
                  <a:pt x="502418" y="914400"/>
                </a:cubicBezTo>
                <a:cubicBezTo>
                  <a:pt x="468086" y="984739"/>
                  <a:pt x="436266" y="1031631"/>
                  <a:pt x="396910" y="1090246"/>
                </a:cubicBezTo>
                <a:cubicBezTo>
                  <a:pt x="357554" y="1148861"/>
                  <a:pt x="313173" y="1211663"/>
                  <a:pt x="266281" y="1266092"/>
                </a:cubicBezTo>
                <a:cubicBezTo>
                  <a:pt x="219389" y="1320521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Freeform 149"/>
          <p:cNvSpPr/>
          <p:nvPr/>
        </p:nvSpPr>
        <p:spPr>
          <a:xfrm rot="452745">
            <a:off x="6406475" y="4447040"/>
            <a:ext cx="756667" cy="1205226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266281 w 954594"/>
              <a:gd name="connsiteY5" fmla="*/ 1266092 h 1607736"/>
              <a:gd name="connsiteX6" fmla="*/ 115556 w 954594"/>
              <a:gd name="connsiteY6" fmla="*/ 1416817 h 1607736"/>
              <a:gd name="connsiteX7" fmla="*/ 0 w 954594"/>
              <a:gd name="connsiteY7" fmla="*/ 1607736 h 1607736"/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266281 w 954594"/>
              <a:gd name="connsiteY5" fmla="*/ 1266092 h 1607736"/>
              <a:gd name="connsiteX6" fmla="*/ 115556 w 954594"/>
              <a:gd name="connsiteY6" fmla="*/ 1416817 h 1607736"/>
              <a:gd name="connsiteX7" fmla="*/ 0 w 954594"/>
              <a:gd name="connsiteY7" fmla="*/ 1607736 h 1607736"/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15586 w 954594"/>
              <a:gd name="connsiteY5" fmla="*/ 1175874 h 1607736"/>
              <a:gd name="connsiteX6" fmla="*/ 115556 w 954594"/>
              <a:gd name="connsiteY6" fmla="*/ 1416817 h 1607736"/>
              <a:gd name="connsiteX7" fmla="*/ 0 w 954594"/>
              <a:gd name="connsiteY7" fmla="*/ 1607736 h 1607736"/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315586 w 954594"/>
              <a:gd name="connsiteY4" fmla="*/ 1175874 h 1607736"/>
              <a:gd name="connsiteX5" fmla="*/ 115556 w 954594"/>
              <a:gd name="connsiteY5" fmla="*/ 1416817 h 1607736"/>
              <a:gd name="connsiteX6" fmla="*/ 0 w 954594"/>
              <a:gd name="connsiteY6" fmla="*/ 1607736 h 1607736"/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315586 w 954594"/>
              <a:gd name="connsiteY4" fmla="*/ 1175874 h 1607736"/>
              <a:gd name="connsiteX5" fmla="*/ 115556 w 954594"/>
              <a:gd name="connsiteY5" fmla="*/ 1416817 h 1607736"/>
              <a:gd name="connsiteX6" fmla="*/ 0 w 954594"/>
              <a:gd name="connsiteY6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54882" y="524112"/>
                  <a:pt x="602901" y="668215"/>
                </a:cubicBezTo>
                <a:cubicBezTo>
                  <a:pt x="550920" y="812318"/>
                  <a:pt x="396810" y="1051107"/>
                  <a:pt x="315586" y="1175874"/>
                </a:cubicBezTo>
                <a:cubicBezTo>
                  <a:pt x="183936" y="1352329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Freeform 150"/>
          <p:cNvSpPr/>
          <p:nvPr/>
        </p:nvSpPr>
        <p:spPr>
          <a:xfrm rot="452745">
            <a:off x="6676217" y="4378509"/>
            <a:ext cx="832876" cy="1237010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37233" y="578617"/>
                  <a:pt x="602901" y="668215"/>
                </a:cubicBezTo>
                <a:cubicBezTo>
                  <a:pt x="568569" y="757813"/>
                  <a:pt x="536750" y="844061"/>
                  <a:pt x="502418" y="914400"/>
                </a:cubicBezTo>
                <a:cubicBezTo>
                  <a:pt x="468086" y="984739"/>
                  <a:pt x="436266" y="1031631"/>
                  <a:pt x="396910" y="1090246"/>
                </a:cubicBezTo>
                <a:cubicBezTo>
                  <a:pt x="357554" y="1148861"/>
                  <a:pt x="313173" y="1211663"/>
                  <a:pt x="266281" y="1266092"/>
                </a:cubicBezTo>
                <a:cubicBezTo>
                  <a:pt x="219389" y="1320521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Freeform 151"/>
          <p:cNvSpPr/>
          <p:nvPr/>
        </p:nvSpPr>
        <p:spPr>
          <a:xfrm rot="452745">
            <a:off x="6929684" y="4300315"/>
            <a:ext cx="880303" cy="1336000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37233" y="578617"/>
                  <a:pt x="602901" y="668215"/>
                </a:cubicBezTo>
                <a:cubicBezTo>
                  <a:pt x="568569" y="757813"/>
                  <a:pt x="536750" y="844061"/>
                  <a:pt x="502418" y="914400"/>
                </a:cubicBezTo>
                <a:cubicBezTo>
                  <a:pt x="468086" y="984739"/>
                  <a:pt x="436266" y="1031631"/>
                  <a:pt x="396910" y="1090246"/>
                </a:cubicBezTo>
                <a:cubicBezTo>
                  <a:pt x="357554" y="1148861"/>
                  <a:pt x="313173" y="1211663"/>
                  <a:pt x="266281" y="1266092"/>
                </a:cubicBezTo>
                <a:cubicBezTo>
                  <a:pt x="219389" y="1320521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Freeform 152"/>
          <p:cNvSpPr/>
          <p:nvPr/>
        </p:nvSpPr>
        <p:spPr>
          <a:xfrm rot="452745">
            <a:off x="7200335" y="4293905"/>
            <a:ext cx="900963" cy="1341075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37233" y="578617"/>
                  <a:pt x="602901" y="668215"/>
                </a:cubicBezTo>
                <a:cubicBezTo>
                  <a:pt x="568569" y="757813"/>
                  <a:pt x="536750" y="844061"/>
                  <a:pt x="502418" y="914400"/>
                </a:cubicBezTo>
                <a:cubicBezTo>
                  <a:pt x="468086" y="984739"/>
                  <a:pt x="436266" y="1031631"/>
                  <a:pt x="396910" y="1090246"/>
                </a:cubicBezTo>
                <a:cubicBezTo>
                  <a:pt x="357554" y="1148861"/>
                  <a:pt x="313173" y="1211663"/>
                  <a:pt x="266281" y="1266092"/>
                </a:cubicBezTo>
                <a:cubicBezTo>
                  <a:pt x="219389" y="1320521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Freeform 153"/>
          <p:cNvSpPr/>
          <p:nvPr/>
        </p:nvSpPr>
        <p:spPr>
          <a:xfrm>
            <a:off x="1524000" y="1824789"/>
            <a:ext cx="2382253" cy="1030706"/>
          </a:xfrm>
          <a:custGeom>
            <a:avLst/>
            <a:gdLst>
              <a:gd name="connsiteX0" fmla="*/ 0 w 2382253"/>
              <a:gd name="connsiteY0" fmla="*/ 0 h 1030706"/>
              <a:gd name="connsiteX1" fmla="*/ 224589 w 2382253"/>
              <a:gd name="connsiteY1" fmla="*/ 108285 h 1030706"/>
              <a:gd name="connsiteX2" fmla="*/ 449179 w 2382253"/>
              <a:gd name="connsiteY2" fmla="*/ 336885 h 1030706"/>
              <a:gd name="connsiteX3" fmla="*/ 677779 w 2382253"/>
              <a:gd name="connsiteY3" fmla="*/ 693822 h 1030706"/>
              <a:gd name="connsiteX4" fmla="*/ 970547 w 2382253"/>
              <a:gd name="connsiteY4" fmla="*/ 954506 h 1030706"/>
              <a:gd name="connsiteX5" fmla="*/ 1259305 w 2382253"/>
              <a:gd name="connsiteY5" fmla="*/ 1002632 h 1030706"/>
              <a:gd name="connsiteX6" fmla="*/ 1592179 w 2382253"/>
              <a:gd name="connsiteY6" fmla="*/ 938464 h 1030706"/>
              <a:gd name="connsiteX7" fmla="*/ 1892968 w 2382253"/>
              <a:gd name="connsiteY7" fmla="*/ 950495 h 1030706"/>
              <a:gd name="connsiteX8" fmla="*/ 2382253 w 2382253"/>
              <a:gd name="connsiteY8" fmla="*/ 1030706 h 1030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82253" h="1030706">
                <a:moveTo>
                  <a:pt x="0" y="0"/>
                </a:moveTo>
                <a:cubicBezTo>
                  <a:pt x="74863" y="26069"/>
                  <a:pt x="149726" y="52138"/>
                  <a:pt x="224589" y="108285"/>
                </a:cubicBezTo>
                <a:cubicBezTo>
                  <a:pt x="299452" y="164433"/>
                  <a:pt x="373647" y="239296"/>
                  <a:pt x="449179" y="336885"/>
                </a:cubicBezTo>
                <a:cubicBezTo>
                  <a:pt x="524711" y="434475"/>
                  <a:pt x="590884" y="590885"/>
                  <a:pt x="677779" y="693822"/>
                </a:cubicBezTo>
                <a:cubicBezTo>
                  <a:pt x="764674" y="796759"/>
                  <a:pt x="873626" y="903038"/>
                  <a:pt x="970547" y="954506"/>
                </a:cubicBezTo>
                <a:cubicBezTo>
                  <a:pt x="1067468" y="1005974"/>
                  <a:pt x="1155700" y="1005306"/>
                  <a:pt x="1259305" y="1002632"/>
                </a:cubicBezTo>
                <a:cubicBezTo>
                  <a:pt x="1362910" y="999958"/>
                  <a:pt x="1486569" y="947153"/>
                  <a:pt x="1592179" y="938464"/>
                </a:cubicBezTo>
                <a:cubicBezTo>
                  <a:pt x="1697789" y="929775"/>
                  <a:pt x="1761289" y="935121"/>
                  <a:pt x="1892968" y="950495"/>
                </a:cubicBezTo>
                <a:cubicBezTo>
                  <a:pt x="2024647" y="965869"/>
                  <a:pt x="2203450" y="998287"/>
                  <a:pt x="2382253" y="1030706"/>
                </a:cubicBezTo>
              </a:path>
            </a:pathLst>
          </a:custGeom>
          <a:noFill/>
          <a:ln w="38100">
            <a:solidFill>
              <a:srgbClr val="FF006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Freeform 154"/>
          <p:cNvSpPr/>
          <p:nvPr/>
        </p:nvSpPr>
        <p:spPr>
          <a:xfrm>
            <a:off x="966538" y="2687054"/>
            <a:ext cx="2149861" cy="1406486"/>
          </a:xfrm>
          <a:custGeom>
            <a:avLst/>
            <a:gdLst>
              <a:gd name="connsiteX0" fmla="*/ 0 w 2093495"/>
              <a:gd name="connsiteY0" fmla="*/ 0 h 1259305"/>
              <a:gd name="connsiteX1" fmla="*/ 308810 w 2093495"/>
              <a:gd name="connsiteY1" fmla="*/ 100263 h 1259305"/>
              <a:gd name="connsiteX2" fmla="*/ 597568 w 2093495"/>
              <a:gd name="connsiteY2" fmla="*/ 260684 h 1259305"/>
              <a:gd name="connsiteX3" fmla="*/ 838200 w 2093495"/>
              <a:gd name="connsiteY3" fmla="*/ 437147 h 1259305"/>
              <a:gd name="connsiteX4" fmla="*/ 1038726 w 2093495"/>
              <a:gd name="connsiteY4" fmla="*/ 601579 h 1259305"/>
              <a:gd name="connsiteX5" fmla="*/ 1279358 w 2093495"/>
              <a:gd name="connsiteY5" fmla="*/ 886326 h 1259305"/>
              <a:gd name="connsiteX6" fmla="*/ 1536031 w 2093495"/>
              <a:gd name="connsiteY6" fmla="*/ 1094873 h 1259305"/>
              <a:gd name="connsiteX7" fmla="*/ 1800726 w 2093495"/>
              <a:gd name="connsiteY7" fmla="*/ 1179094 h 1259305"/>
              <a:gd name="connsiteX8" fmla="*/ 2093495 w 2093495"/>
              <a:gd name="connsiteY8" fmla="*/ 1259305 h 1259305"/>
              <a:gd name="connsiteX0" fmla="*/ 0 w 2080969"/>
              <a:gd name="connsiteY0" fmla="*/ 0 h 1303146"/>
              <a:gd name="connsiteX1" fmla="*/ 308810 w 2080969"/>
              <a:gd name="connsiteY1" fmla="*/ 100263 h 1303146"/>
              <a:gd name="connsiteX2" fmla="*/ 597568 w 2080969"/>
              <a:gd name="connsiteY2" fmla="*/ 260684 h 1303146"/>
              <a:gd name="connsiteX3" fmla="*/ 838200 w 2080969"/>
              <a:gd name="connsiteY3" fmla="*/ 437147 h 1303146"/>
              <a:gd name="connsiteX4" fmla="*/ 1038726 w 2080969"/>
              <a:gd name="connsiteY4" fmla="*/ 601579 h 1303146"/>
              <a:gd name="connsiteX5" fmla="*/ 1279358 w 2080969"/>
              <a:gd name="connsiteY5" fmla="*/ 886326 h 1303146"/>
              <a:gd name="connsiteX6" fmla="*/ 1536031 w 2080969"/>
              <a:gd name="connsiteY6" fmla="*/ 1094873 h 1303146"/>
              <a:gd name="connsiteX7" fmla="*/ 1800726 w 2080969"/>
              <a:gd name="connsiteY7" fmla="*/ 1179094 h 1303146"/>
              <a:gd name="connsiteX8" fmla="*/ 2080969 w 2080969"/>
              <a:gd name="connsiteY8" fmla="*/ 1303146 h 1303146"/>
              <a:gd name="connsiteX0" fmla="*/ 0 w 2080969"/>
              <a:gd name="connsiteY0" fmla="*/ 0 h 1303146"/>
              <a:gd name="connsiteX1" fmla="*/ 308810 w 2080969"/>
              <a:gd name="connsiteY1" fmla="*/ 100263 h 1303146"/>
              <a:gd name="connsiteX2" fmla="*/ 597568 w 2080969"/>
              <a:gd name="connsiteY2" fmla="*/ 260684 h 1303146"/>
              <a:gd name="connsiteX3" fmla="*/ 838200 w 2080969"/>
              <a:gd name="connsiteY3" fmla="*/ 437147 h 1303146"/>
              <a:gd name="connsiteX4" fmla="*/ 1038726 w 2080969"/>
              <a:gd name="connsiteY4" fmla="*/ 601579 h 1303146"/>
              <a:gd name="connsiteX5" fmla="*/ 1279358 w 2080969"/>
              <a:gd name="connsiteY5" fmla="*/ 886326 h 1303146"/>
              <a:gd name="connsiteX6" fmla="*/ 1536031 w 2080969"/>
              <a:gd name="connsiteY6" fmla="*/ 1094873 h 1303146"/>
              <a:gd name="connsiteX7" fmla="*/ 1791332 w 2080969"/>
              <a:gd name="connsiteY7" fmla="*/ 1207278 h 1303146"/>
              <a:gd name="connsiteX8" fmla="*/ 2080969 w 2080969"/>
              <a:gd name="connsiteY8" fmla="*/ 1303146 h 1303146"/>
              <a:gd name="connsiteX0" fmla="*/ 0 w 2080969"/>
              <a:gd name="connsiteY0" fmla="*/ 0 h 1303146"/>
              <a:gd name="connsiteX1" fmla="*/ 308810 w 2080969"/>
              <a:gd name="connsiteY1" fmla="*/ 100263 h 1303146"/>
              <a:gd name="connsiteX2" fmla="*/ 597568 w 2080969"/>
              <a:gd name="connsiteY2" fmla="*/ 260684 h 1303146"/>
              <a:gd name="connsiteX3" fmla="*/ 838200 w 2080969"/>
              <a:gd name="connsiteY3" fmla="*/ 437147 h 1303146"/>
              <a:gd name="connsiteX4" fmla="*/ 1038726 w 2080969"/>
              <a:gd name="connsiteY4" fmla="*/ 601579 h 1303146"/>
              <a:gd name="connsiteX5" fmla="*/ 1279358 w 2080969"/>
              <a:gd name="connsiteY5" fmla="*/ 886326 h 1303146"/>
              <a:gd name="connsiteX6" fmla="*/ 1539162 w 2080969"/>
              <a:gd name="connsiteY6" fmla="*/ 1091741 h 1303146"/>
              <a:gd name="connsiteX7" fmla="*/ 1791332 w 2080969"/>
              <a:gd name="connsiteY7" fmla="*/ 1207278 h 1303146"/>
              <a:gd name="connsiteX8" fmla="*/ 2080969 w 2080969"/>
              <a:gd name="connsiteY8" fmla="*/ 1303146 h 1303146"/>
              <a:gd name="connsiteX0" fmla="*/ 0 w 2080969"/>
              <a:gd name="connsiteY0" fmla="*/ 0 h 1303146"/>
              <a:gd name="connsiteX1" fmla="*/ 308810 w 2080969"/>
              <a:gd name="connsiteY1" fmla="*/ 100263 h 1303146"/>
              <a:gd name="connsiteX2" fmla="*/ 597568 w 2080969"/>
              <a:gd name="connsiteY2" fmla="*/ 260684 h 1303146"/>
              <a:gd name="connsiteX3" fmla="*/ 838200 w 2080969"/>
              <a:gd name="connsiteY3" fmla="*/ 437147 h 1303146"/>
              <a:gd name="connsiteX4" fmla="*/ 1038726 w 2080969"/>
              <a:gd name="connsiteY4" fmla="*/ 601579 h 1303146"/>
              <a:gd name="connsiteX5" fmla="*/ 1279358 w 2080969"/>
              <a:gd name="connsiteY5" fmla="*/ 886326 h 1303146"/>
              <a:gd name="connsiteX6" fmla="*/ 1539162 w 2080969"/>
              <a:gd name="connsiteY6" fmla="*/ 1091741 h 1303146"/>
              <a:gd name="connsiteX7" fmla="*/ 2080969 w 2080969"/>
              <a:gd name="connsiteY7" fmla="*/ 1303146 h 1303146"/>
              <a:gd name="connsiteX0" fmla="*/ 0 w 2080969"/>
              <a:gd name="connsiteY0" fmla="*/ 0 h 1303146"/>
              <a:gd name="connsiteX1" fmla="*/ 308810 w 2080969"/>
              <a:gd name="connsiteY1" fmla="*/ 100263 h 1303146"/>
              <a:gd name="connsiteX2" fmla="*/ 597568 w 2080969"/>
              <a:gd name="connsiteY2" fmla="*/ 260684 h 1303146"/>
              <a:gd name="connsiteX3" fmla="*/ 838200 w 2080969"/>
              <a:gd name="connsiteY3" fmla="*/ 437147 h 1303146"/>
              <a:gd name="connsiteX4" fmla="*/ 1038726 w 2080969"/>
              <a:gd name="connsiteY4" fmla="*/ 601579 h 1303146"/>
              <a:gd name="connsiteX5" fmla="*/ 1279358 w 2080969"/>
              <a:gd name="connsiteY5" fmla="*/ 886326 h 1303146"/>
              <a:gd name="connsiteX6" fmla="*/ 1576740 w 2080969"/>
              <a:gd name="connsiteY6" fmla="*/ 1101136 h 1303146"/>
              <a:gd name="connsiteX7" fmla="*/ 2080969 w 2080969"/>
              <a:gd name="connsiteY7" fmla="*/ 1303146 h 1303146"/>
              <a:gd name="connsiteX0" fmla="*/ 0 w 2080969"/>
              <a:gd name="connsiteY0" fmla="*/ 0 h 1303146"/>
              <a:gd name="connsiteX1" fmla="*/ 308810 w 2080969"/>
              <a:gd name="connsiteY1" fmla="*/ 100263 h 1303146"/>
              <a:gd name="connsiteX2" fmla="*/ 597568 w 2080969"/>
              <a:gd name="connsiteY2" fmla="*/ 260684 h 1303146"/>
              <a:gd name="connsiteX3" fmla="*/ 838200 w 2080969"/>
              <a:gd name="connsiteY3" fmla="*/ 437147 h 1303146"/>
              <a:gd name="connsiteX4" fmla="*/ 1038726 w 2080969"/>
              <a:gd name="connsiteY4" fmla="*/ 601579 h 1303146"/>
              <a:gd name="connsiteX5" fmla="*/ 1279358 w 2080969"/>
              <a:gd name="connsiteY5" fmla="*/ 886326 h 1303146"/>
              <a:gd name="connsiteX6" fmla="*/ 1579872 w 2080969"/>
              <a:gd name="connsiteY6" fmla="*/ 1101136 h 1303146"/>
              <a:gd name="connsiteX7" fmla="*/ 2080969 w 2080969"/>
              <a:gd name="connsiteY7" fmla="*/ 1303146 h 1303146"/>
              <a:gd name="connsiteX0" fmla="*/ 0 w 2080969"/>
              <a:gd name="connsiteY0" fmla="*/ 0 h 1303146"/>
              <a:gd name="connsiteX1" fmla="*/ 308810 w 2080969"/>
              <a:gd name="connsiteY1" fmla="*/ 100263 h 1303146"/>
              <a:gd name="connsiteX2" fmla="*/ 597568 w 2080969"/>
              <a:gd name="connsiteY2" fmla="*/ 260684 h 1303146"/>
              <a:gd name="connsiteX3" fmla="*/ 838200 w 2080969"/>
              <a:gd name="connsiteY3" fmla="*/ 437147 h 1303146"/>
              <a:gd name="connsiteX4" fmla="*/ 1038726 w 2080969"/>
              <a:gd name="connsiteY4" fmla="*/ 601579 h 1303146"/>
              <a:gd name="connsiteX5" fmla="*/ 1288753 w 2080969"/>
              <a:gd name="connsiteY5" fmla="*/ 864405 h 1303146"/>
              <a:gd name="connsiteX6" fmla="*/ 1579872 w 2080969"/>
              <a:gd name="connsiteY6" fmla="*/ 1101136 h 1303146"/>
              <a:gd name="connsiteX7" fmla="*/ 2080969 w 2080969"/>
              <a:gd name="connsiteY7" fmla="*/ 1303146 h 1303146"/>
              <a:gd name="connsiteX0" fmla="*/ 0 w 2080969"/>
              <a:gd name="connsiteY0" fmla="*/ 0 h 1303146"/>
              <a:gd name="connsiteX1" fmla="*/ 308810 w 2080969"/>
              <a:gd name="connsiteY1" fmla="*/ 100263 h 1303146"/>
              <a:gd name="connsiteX2" fmla="*/ 597568 w 2080969"/>
              <a:gd name="connsiteY2" fmla="*/ 260684 h 1303146"/>
              <a:gd name="connsiteX3" fmla="*/ 838200 w 2080969"/>
              <a:gd name="connsiteY3" fmla="*/ 437147 h 1303146"/>
              <a:gd name="connsiteX4" fmla="*/ 1038726 w 2080969"/>
              <a:gd name="connsiteY4" fmla="*/ 601579 h 1303146"/>
              <a:gd name="connsiteX5" fmla="*/ 1288753 w 2080969"/>
              <a:gd name="connsiteY5" fmla="*/ 864405 h 1303146"/>
              <a:gd name="connsiteX6" fmla="*/ 1579872 w 2080969"/>
              <a:gd name="connsiteY6" fmla="*/ 1085479 h 1303146"/>
              <a:gd name="connsiteX7" fmla="*/ 2080969 w 2080969"/>
              <a:gd name="connsiteY7" fmla="*/ 1303146 h 1303146"/>
              <a:gd name="connsiteX0" fmla="*/ 0 w 2065311"/>
              <a:gd name="connsiteY0" fmla="*/ 0 h 1312540"/>
              <a:gd name="connsiteX1" fmla="*/ 308810 w 2065311"/>
              <a:gd name="connsiteY1" fmla="*/ 100263 h 1312540"/>
              <a:gd name="connsiteX2" fmla="*/ 597568 w 2065311"/>
              <a:gd name="connsiteY2" fmla="*/ 260684 h 1312540"/>
              <a:gd name="connsiteX3" fmla="*/ 838200 w 2065311"/>
              <a:gd name="connsiteY3" fmla="*/ 437147 h 1312540"/>
              <a:gd name="connsiteX4" fmla="*/ 1038726 w 2065311"/>
              <a:gd name="connsiteY4" fmla="*/ 601579 h 1312540"/>
              <a:gd name="connsiteX5" fmla="*/ 1288753 w 2065311"/>
              <a:gd name="connsiteY5" fmla="*/ 864405 h 1312540"/>
              <a:gd name="connsiteX6" fmla="*/ 1579872 w 2065311"/>
              <a:gd name="connsiteY6" fmla="*/ 1085479 h 1312540"/>
              <a:gd name="connsiteX7" fmla="*/ 2065311 w 2065311"/>
              <a:gd name="connsiteY7" fmla="*/ 1312540 h 1312540"/>
              <a:gd name="connsiteX0" fmla="*/ 0 w 2065311"/>
              <a:gd name="connsiteY0" fmla="*/ 0 h 1312540"/>
              <a:gd name="connsiteX1" fmla="*/ 308810 w 2065311"/>
              <a:gd name="connsiteY1" fmla="*/ 100263 h 1312540"/>
              <a:gd name="connsiteX2" fmla="*/ 597568 w 2065311"/>
              <a:gd name="connsiteY2" fmla="*/ 260684 h 1312540"/>
              <a:gd name="connsiteX3" fmla="*/ 838200 w 2065311"/>
              <a:gd name="connsiteY3" fmla="*/ 437147 h 1312540"/>
              <a:gd name="connsiteX4" fmla="*/ 1038726 w 2065311"/>
              <a:gd name="connsiteY4" fmla="*/ 601579 h 1312540"/>
              <a:gd name="connsiteX5" fmla="*/ 1288753 w 2065311"/>
              <a:gd name="connsiteY5" fmla="*/ 864405 h 1312540"/>
              <a:gd name="connsiteX6" fmla="*/ 1579872 w 2065311"/>
              <a:gd name="connsiteY6" fmla="*/ 1085479 h 1312540"/>
              <a:gd name="connsiteX7" fmla="*/ 2065311 w 2065311"/>
              <a:gd name="connsiteY7" fmla="*/ 1312540 h 1312540"/>
              <a:gd name="connsiteX0" fmla="*/ 0 w 2109152"/>
              <a:gd name="connsiteY0" fmla="*/ 0 h 1350118"/>
              <a:gd name="connsiteX1" fmla="*/ 308810 w 2109152"/>
              <a:gd name="connsiteY1" fmla="*/ 100263 h 1350118"/>
              <a:gd name="connsiteX2" fmla="*/ 597568 w 2109152"/>
              <a:gd name="connsiteY2" fmla="*/ 260684 h 1350118"/>
              <a:gd name="connsiteX3" fmla="*/ 838200 w 2109152"/>
              <a:gd name="connsiteY3" fmla="*/ 437147 h 1350118"/>
              <a:gd name="connsiteX4" fmla="*/ 1038726 w 2109152"/>
              <a:gd name="connsiteY4" fmla="*/ 601579 h 1350118"/>
              <a:gd name="connsiteX5" fmla="*/ 1288753 w 2109152"/>
              <a:gd name="connsiteY5" fmla="*/ 864405 h 1350118"/>
              <a:gd name="connsiteX6" fmla="*/ 1579872 w 2109152"/>
              <a:gd name="connsiteY6" fmla="*/ 1085479 h 1350118"/>
              <a:gd name="connsiteX7" fmla="*/ 2109152 w 2109152"/>
              <a:gd name="connsiteY7" fmla="*/ 1350118 h 1350118"/>
              <a:gd name="connsiteX0" fmla="*/ 0 w 2106020"/>
              <a:gd name="connsiteY0" fmla="*/ 0 h 1422143"/>
              <a:gd name="connsiteX1" fmla="*/ 308810 w 2106020"/>
              <a:gd name="connsiteY1" fmla="*/ 100263 h 1422143"/>
              <a:gd name="connsiteX2" fmla="*/ 597568 w 2106020"/>
              <a:gd name="connsiteY2" fmla="*/ 260684 h 1422143"/>
              <a:gd name="connsiteX3" fmla="*/ 838200 w 2106020"/>
              <a:gd name="connsiteY3" fmla="*/ 437147 h 1422143"/>
              <a:gd name="connsiteX4" fmla="*/ 1038726 w 2106020"/>
              <a:gd name="connsiteY4" fmla="*/ 601579 h 1422143"/>
              <a:gd name="connsiteX5" fmla="*/ 1288753 w 2106020"/>
              <a:gd name="connsiteY5" fmla="*/ 864405 h 1422143"/>
              <a:gd name="connsiteX6" fmla="*/ 1579872 w 2106020"/>
              <a:gd name="connsiteY6" fmla="*/ 1085479 h 1422143"/>
              <a:gd name="connsiteX7" fmla="*/ 2106020 w 2106020"/>
              <a:gd name="connsiteY7" fmla="*/ 1422143 h 1422143"/>
              <a:gd name="connsiteX0" fmla="*/ 0 w 2149861"/>
              <a:gd name="connsiteY0" fmla="*/ 0 h 1406486"/>
              <a:gd name="connsiteX1" fmla="*/ 308810 w 2149861"/>
              <a:gd name="connsiteY1" fmla="*/ 100263 h 1406486"/>
              <a:gd name="connsiteX2" fmla="*/ 597568 w 2149861"/>
              <a:gd name="connsiteY2" fmla="*/ 260684 h 1406486"/>
              <a:gd name="connsiteX3" fmla="*/ 838200 w 2149861"/>
              <a:gd name="connsiteY3" fmla="*/ 437147 h 1406486"/>
              <a:gd name="connsiteX4" fmla="*/ 1038726 w 2149861"/>
              <a:gd name="connsiteY4" fmla="*/ 601579 h 1406486"/>
              <a:gd name="connsiteX5" fmla="*/ 1288753 w 2149861"/>
              <a:gd name="connsiteY5" fmla="*/ 864405 h 1406486"/>
              <a:gd name="connsiteX6" fmla="*/ 1579872 w 2149861"/>
              <a:gd name="connsiteY6" fmla="*/ 1085479 h 1406486"/>
              <a:gd name="connsiteX7" fmla="*/ 2149861 w 2149861"/>
              <a:gd name="connsiteY7" fmla="*/ 1406486 h 1406486"/>
              <a:gd name="connsiteX0" fmla="*/ 0 w 2149861"/>
              <a:gd name="connsiteY0" fmla="*/ 0 h 1406486"/>
              <a:gd name="connsiteX1" fmla="*/ 308810 w 2149861"/>
              <a:gd name="connsiteY1" fmla="*/ 100263 h 1406486"/>
              <a:gd name="connsiteX2" fmla="*/ 597568 w 2149861"/>
              <a:gd name="connsiteY2" fmla="*/ 260684 h 1406486"/>
              <a:gd name="connsiteX3" fmla="*/ 838200 w 2149861"/>
              <a:gd name="connsiteY3" fmla="*/ 437147 h 1406486"/>
              <a:gd name="connsiteX4" fmla="*/ 1038726 w 2149861"/>
              <a:gd name="connsiteY4" fmla="*/ 601579 h 1406486"/>
              <a:gd name="connsiteX5" fmla="*/ 1288753 w 2149861"/>
              <a:gd name="connsiteY5" fmla="*/ 864405 h 1406486"/>
              <a:gd name="connsiteX6" fmla="*/ 1579872 w 2149861"/>
              <a:gd name="connsiteY6" fmla="*/ 1085479 h 1406486"/>
              <a:gd name="connsiteX7" fmla="*/ 2149861 w 2149861"/>
              <a:gd name="connsiteY7" fmla="*/ 1406486 h 1406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49861" h="1406486">
                <a:moveTo>
                  <a:pt x="0" y="0"/>
                </a:moveTo>
                <a:cubicBezTo>
                  <a:pt x="104607" y="28408"/>
                  <a:pt x="209215" y="56816"/>
                  <a:pt x="308810" y="100263"/>
                </a:cubicBezTo>
                <a:cubicBezTo>
                  <a:pt x="408405" y="143710"/>
                  <a:pt x="509336" y="204537"/>
                  <a:pt x="597568" y="260684"/>
                </a:cubicBezTo>
                <a:cubicBezTo>
                  <a:pt x="685800" y="316831"/>
                  <a:pt x="764674" y="380331"/>
                  <a:pt x="838200" y="437147"/>
                </a:cubicBezTo>
                <a:cubicBezTo>
                  <a:pt x="911726" y="493963"/>
                  <a:pt x="963634" y="530369"/>
                  <a:pt x="1038726" y="601579"/>
                </a:cubicBezTo>
                <a:cubicBezTo>
                  <a:pt x="1113818" y="672789"/>
                  <a:pt x="1198562" y="783755"/>
                  <a:pt x="1288753" y="864405"/>
                </a:cubicBezTo>
                <a:cubicBezTo>
                  <a:pt x="1378944" y="945055"/>
                  <a:pt x="1436354" y="995132"/>
                  <a:pt x="1579872" y="1085479"/>
                </a:cubicBezTo>
                <a:cubicBezTo>
                  <a:pt x="1723390" y="1175826"/>
                  <a:pt x="1949303" y="1337391"/>
                  <a:pt x="2149861" y="1406486"/>
                </a:cubicBezTo>
              </a:path>
            </a:pathLst>
          </a:custGeom>
          <a:noFill/>
          <a:ln w="38100">
            <a:solidFill>
              <a:srgbClr val="FF006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Freeform 155"/>
          <p:cNvSpPr/>
          <p:nvPr/>
        </p:nvSpPr>
        <p:spPr>
          <a:xfrm>
            <a:off x="6161761" y="3689385"/>
            <a:ext cx="2242159" cy="963030"/>
          </a:xfrm>
          <a:custGeom>
            <a:avLst/>
            <a:gdLst>
              <a:gd name="connsiteX0" fmla="*/ 0 w 2242159"/>
              <a:gd name="connsiteY0" fmla="*/ 0 h 1045531"/>
              <a:gd name="connsiteX1" fmla="*/ 209811 w 2242159"/>
              <a:gd name="connsiteY1" fmla="*/ 162838 h 1045531"/>
              <a:gd name="connsiteX2" fmla="*/ 378912 w 2242159"/>
              <a:gd name="connsiteY2" fmla="*/ 400833 h 1045531"/>
              <a:gd name="connsiteX3" fmla="*/ 610643 w 2242159"/>
              <a:gd name="connsiteY3" fmla="*/ 742167 h 1045531"/>
              <a:gd name="connsiteX4" fmla="*/ 851770 w 2242159"/>
              <a:gd name="connsiteY4" fmla="*/ 998951 h 1045531"/>
              <a:gd name="connsiteX5" fmla="*/ 945715 w 2242159"/>
              <a:gd name="connsiteY5" fmla="*/ 1039660 h 1045531"/>
              <a:gd name="connsiteX6" fmla="*/ 1221287 w 2242159"/>
              <a:gd name="connsiteY6" fmla="*/ 926926 h 1045531"/>
              <a:gd name="connsiteX7" fmla="*/ 1490597 w 2242159"/>
              <a:gd name="connsiteY7" fmla="*/ 864296 h 1045531"/>
              <a:gd name="connsiteX8" fmla="*/ 1756775 w 2242159"/>
              <a:gd name="connsiteY8" fmla="*/ 842375 h 1045531"/>
              <a:gd name="connsiteX9" fmla="*/ 1885167 w 2242159"/>
              <a:gd name="connsiteY9" fmla="*/ 870559 h 1045531"/>
              <a:gd name="connsiteX10" fmla="*/ 2242159 w 2242159"/>
              <a:gd name="connsiteY10" fmla="*/ 948847 h 1045531"/>
              <a:gd name="connsiteX0" fmla="*/ 0 w 2242159"/>
              <a:gd name="connsiteY0" fmla="*/ 0 h 1045531"/>
              <a:gd name="connsiteX1" fmla="*/ 209811 w 2242159"/>
              <a:gd name="connsiteY1" fmla="*/ 162838 h 1045531"/>
              <a:gd name="connsiteX2" fmla="*/ 378912 w 2242159"/>
              <a:gd name="connsiteY2" fmla="*/ 400833 h 1045531"/>
              <a:gd name="connsiteX3" fmla="*/ 610643 w 2242159"/>
              <a:gd name="connsiteY3" fmla="*/ 742167 h 1045531"/>
              <a:gd name="connsiteX4" fmla="*/ 851770 w 2242159"/>
              <a:gd name="connsiteY4" fmla="*/ 998951 h 1045531"/>
              <a:gd name="connsiteX5" fmla="*/ 945715 w 2242159"/>
              <a:gd name="connsiteY5" fmla="*/ 1039660 h 1045531"/>
              <a:gd name="connsiteX6" fmla="*/ 1221287 w 2242159"/>
              <a:gd name="connsiteY6" fmla="*/ 926926 h 1045531"/>
              <a:gd name="connsiteX7" fmla="*/ 1490597 w 2242159"/>
              <a:gd name="connsiteY7" fmla="*/ 864296 h 1045531"/>
              <a:gd name="connsiteX8" fmla="*/ 1756775 w 2242159"/>
              <a:gd name="connsiteY8" fmla="*/ 842375 h 1045531"/>
              <a:gd name="connsiteX9" fmla="*/ 1885167 w 2242159"/>
              <a:gd name="connsiteY9" fmla="*/ 870559 h 1045531"/>
              <a:gd name="connsiteX10" fmla="*/ 2242159 w 2242159"/>
              <a:gd name="connsiteY10" fmla="*/ 979853 h 1045531"/>
              <a:gd name="connsiteX0" fmla="*/ 0 w 2242159"/>
              <a:gd name="connsiteY0" fmla="*/ 0 h 1045531"/>
              <a:gd name="connsiteX1" fmla="*/ 209811 w 2242159"/>
              <a:gd name="connsiteY1" fmla="*/ 162838 h 1045531"/>
              <a:gd name="connsiteX2" fmla="*/ 378912 w 2242159"/>
              <a:gd name="connsiteY2" fmla="*/ 400833 h 1045531"/>
              <a:gd name="connsiteX3" fmla="*/ 610643 w 2242159"/>
              <a:gd name="connsiteY3" fmla="*/ 742167 h 1045531"/>
              <a:gd name="connsiteX4" fmla="*/ 851770 w 2242159"/>
              <a:gd name="connsiteY4" fmla="*/ 998951 h 1045531"/>
              <a:gd name="connsiteX5" fmla="*/ 945715 w 2242159"/>
              <a:gd name="connsiteY5" fmla="*/ 1039660 h 1045531"/>
              <a:gd name="connsiteX6" fmla="*/ 1221287 w 2242159"/>
              <a:gd name="connsiteY6" fmla="*/ 926926 h 1045531"/>
              <a:gd name="connsiteX7" fmla="*/ 1490597 w 2242159"/>
              <a:gd name="connsiteY7" fmla="*/ 864296 h 1045531"/>
              <a:gd name="connsiteX8" fmla="*/ 1885167 w 2242159"/>
              <a:gd name="connsiteY8" fmla="*/ 870559 h 1045531"/>
              <a:gd name="connsiteX9" fmla="*/ 2242159 w 2242159"/>
              <a:gd name="connsiteY9" fmla="*/ 979853 h 1045531"/>
              <a:gd name="connsiteX0" fmla="*/ 0 w 2242159"/>
              <a:gd name="connsiteY0" fmla="*/ 0 h 1050149"/>
              <a:gd name="connsiteX1" fmla="*/ 209811 w 2242159"/>
              <a:gd name="connsiteY1" fmla="*/ 162838 h 1050149"/>
              <a:gd name="connsiteX2" fmla="*/ 378912 w 2242159"/>
              <a:gd name="connsiteY2" fmla="*/ 400833 h 1050149"/>
              <a:gd name="connsiteX3" fmla="*/ 610643 w 2242159"/>
              <a:gd name="connsiteY3" fmla="*/ 742167 h 1050149"/>
              <a:gd name="connsiteX4" fmla="*/ 851770 w 2242159"/>
              <a:gd name="connsiteY4" fmla="*/ 998951 h 1050149"/>
              <a:gd name="connsiteX5" fmla="*/ 945715 w 2242159"/>
              <a:gd name="connsiteY5" fmla="*/ 1039660 h 1050149"/>
              <a:gd name="connsiteX6" fmla="*/ 1490597 w 2242159"/>
              <a:gd name="connsiteY6" fmla="*/ 864296 h 1050149"/>
              <a:gd name="connsiteX7" fmla="*/ 1885167 w 2242159"/>
              <a:gd name="connsiteY7" fmla="*/ 870559 h 1050149"/>
              <a:gd name="connsiteX8" fmla="*/ 2242159 w 2242159"/>
              <a:gd name="connsiteY8" fmla="*/ 979853 h 1050149"/>
              <a:gd name="connsiteX0" fmla="*/ 0 w 2242159"/>
              <a:gd name="connsiteY0" fmla="*/ 0 h 1046083"/>
              <a:gd name="connsiteX1" fmla="*/ 209811 w 2242159"/>
              <a:gd name="connsiteY1" fmla="*/ 162838 h 1046083"/>
              <a:gd name="connsiteX2" fmla="*/ 378912 w 2242159"/>
              <a:gd name="connsiteY2" fmla="*/ 400833 h 1046083"/>
              <a:gd name="connsiteX3" fmla="*/ 610643 w 2242159"/>
              <a:gd name="connsiteY3" fmla="*/ 742167 h 1046083"/>
              <a:gd name="connsiteX4" fmla="*/ 851770 w 2242159"/>
              <a:gd name="connsiteY4" fmla="*/ 998951 h 1046083"/>
              <a:gd name="connsiteX5" fmla="*/ 1021915 w 2242159"/>
              <a:gd name="connsiteY5" fmla="*/ 1034493 h 1046083"/>
              <a:gd name="connsiteX6" fmla="*/ 1490597 w 2242159"/>
              <a:gd name="connsiteY6" fmla="*/ 864296 h 1046083"/>
              <a:gd name="connsiteX7" fmla="*/ 1885167 w 2242159"/>
              <a:gd name="connsiteY7" fmla="*/ 870559 h 1046083"/>
              <a:gd name="connsiteX8" fmla="*/ 2242159 w 2242159"/>
              <a:gd name="connsiteY8" fmla="*/ 979853 h 1046083"/>
              <a:gd name="connsiteX0" fmla="*/ 0 w 2242159"/>
              <a:gd name="connsiteY0" fmla="*/ 0 h 1044936"/>
              <a:gd name="connsiteX1" fmla="*/ 209811 w 2242159"/>
              <a:gd name="connsiteY1" fmla="*/ 162838 h 1044936"/>
              <a:gd name="connsiteX2" fmla="*/ 378912 w 2242159"/>
              <a:gd name="connsiteY2" fmla="*/ 400833 h 1044936"/>
              <a:gd name="connsiteX3" fmla="*/ 610643 w 2242159"/>
              <a:gd name="connsiteY3" fmla="*/ 742167 h 1044936"/>
              <a:gd name="connsiteX4" fmla="*/ 851770 w 2242159"/>
              <a:gd name="connsiteY4" fmla="*/ 998951 h 1044936"/>
              <a:gd name="connsiteX5" fmla="*/ 1021915 w 2242159"/>
              <a:gd name="connsiteY5" fmla="*/ 1034493 h 1044936"/>
              <a:gd name="connsiteX6" fmla="*/ 1504885 w 2242159"/>
              <a:gd name="connsiteY6" fmla="*/ 879798 h 1044936"/>
              <a:gd name="connsiteX7" fmla="*/ 1885167 w 2242159"/>
              <a:gd name="connsiteY7" fmla="*/ 870559 h 1044936"/>
              <a:gd name="connsiteX8" fmla="*/ 2242159 w 2242159"/>
              <a:gd name="connsiteY8" fmla="*/ 979853 h 1044936"/>
              <a:gd name="connsiteX0" fmla="*/ 0 w 2242159"/>
              <a:gd name="connsiteY0" fmla="*/ 0 h 1044936"/>
              <a:gd name="connsiteX1" fmla="*/ 209811 w 2242159"/>
              <a:gd name="connsiteY1" fmla="*/ 162838 h 1044936"/>
              <a:gd name="connsiteX2" fmla="*/ 378912 w 2242159"/>
              <a:gd name="connsiteY2" fmla="*/ 400833 h 1044936"/>
              <a:gd name="connsiteX3" fmla="*/ 610643 w 2242159"/>
              <a:gd name="connsiteY3" fmla="*/ 742167 h 1044936"/>
              <a:gd name="connsiteX4" fmla="*/ 851770 w 2242159"/>
              <a:gd name="connsiteY4" fmla="*/ 998951 h 1044936"/>
              <a:gd name="connsiteX5" fmla="*/ 1021915 w 2242159"/>
              <a:gd name="connsiteY5" fmla="*/ 1034493 h 1044936"/>
              <a:gd name="connsiteX6" fmla="*/ 1504885 w 2242159"/>
              <a:gd name="connsiteY6" fmla="*/ 879798 h 1044936"/>
              <a:gd name="connsiteX7" fmla="*/ 1899454 w 2242159"/>
              <a:gd name="connsiteY7" fmla="*/ 891229 h 1044936"/>
              <a:gd name="connsiteX8" fmla="*/ 2242159 w 2242159"/>
              <a:gd name="connsiteY8" fmla="*/ 979853 h 1044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42159" h="1044936">
                <a:moveTo>
                  <a:pt x="0" y="0"/>
                </a:moveTo>
                <a:cubicBezTo>
                  <a:pt x="73329" y="48016"/>
                  <a:pt x="146659" y="96033"/>
                  <a:pt x="209811" y="162838"/>
                </a:cubicBezTo>
                <a:cubicBezTo>
                  <a:pt x="272963" y="229643"/>
                  <a:pt x="312107" y="304278"/>
                  <a:pt x="378912" y="400833"/>
                </a:cubicBezTo>
                <a:cubicBezTo>
                  <a:pt x="445717" y="497388"/>
                  <a:pt x="531833" y="642481"/>
                  <a:pt x="610643" y="742167"/>
                </a:cubicBezTo>
                <a:cubicBezTo>
                  <a:pt x="689453" y="841853"/>
                  <a:pt x="783225" y="950230"/>
                  <a:pt x="851770" y="998951"/>
                </a:cubicBezTo>
                <a:cubicBezTo>
                  <a:pt x="920315" y="1047672"/>
                  <a:pt x="913063" y="1054352"/>
                  <a:pt x="1021915" y="1034493"/>
                </a:cubicBezTo>
                <a:cubicBezTo>
                  <a:pt x="1130767" y="1014634"/>
                  <a:pt x="1358629" y="903675"/>
                  <a:pt x="1504885" y="879798"/>
                </a:cubicBezTo>
                <a:cubicBezTo>
                  <a:pt x="1651142" y="855921"/>
                  <a:pt x="1774194" y="871969"/>
                  <a:pt x="1899454" y="891229"/>
                </a:cubicBezTo>
                <a:cubicBezTo>
                  <a:pt x="2018451" y="917325"/>
                  <a:pt x="2123162" y="953757"/>
                  <a:pt x="2242159" y="979853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Freeform 156"/>
          <p:cNvSpPr/>
          <p:nvPr/>
        </p:nvSpPr>
        <p:spPr>
          <a:xfrm>
            <a:off x="5561689" y="4545126"/>
            <a:ext cx="2374803" cy="702150"/>
          </a:xfrm>
          <a:custGeom>
            <a:avLst/>
            <a:gdLst>
              <a:gd name="connsiteX0" fmla="*/ 0 w 2242159"/>
              <a:gd name="connsiteY0" fmla="*/ 0 h 1045531"/>
              <a:gd name="connsiteX1" fmla="*/ 209811 w 2242159"/>
              <a:gd name="connsiteY1" fmla="*/ 162838 h 1045531"/>
              <a:gd name="connsiteX2" fmla="*/ 378912 w 2242159"/>
              <a:gd name="connsiteY2" fmla="*/ 400833 h 1045531"/>
              <a:gd name="connsiteX3" fmla="*/ 610643 w 2242159"/>
              <a:gd name="connsiteY3" fmla="*/ 742167 h 1045531"/>
              <a:gd name="connsiteX4" fmla="*/ 851770 w 2242159"/>
              <a:gd name="connsiteY4" fmla="*/ 998951 h 1045531"/>
              <a:gd name="connsiteX5" fmla="*/ 945715 w 2242159"/>
              <a:gd name="connsiteY5" fmla="*/ 1039660 h 1045531"/>
              <a:gd name="connsiteX6" fmla="*/ 1221287 w 2242159"/>
              <a:gd name="connsiteY6" fmla="*/ 926926 h 1045531"/>
              <a:gd name="connsiteX7" fmla="*/ 1490597 w 2242159"/>
              <a:gd name="connsiteY7" fmla="*/ 864296 h 1045531"/>
              <a:gd name="connsiteX8" fmla="*/ 1756775 w 2242159"/>
              <a:gd name="connsiteY8" fmla="*/ 842375 h 1045531"/>
              <a:gd name="connsiteX9" fmla="*/ 1885167 w 2242159"/>
              <a:gd name="connsiteY9" fmla="*/ 870559 h 1045531"/>
              <a:gd name="connsiteX10" fmla="*/ 2242159 w 2242159"/>
              <a:gd name="connsiteY10" fmla="*/ 948847 h 1045531"/>
              <a:gd name="connsiteX0" fmla="*/ 0 w 2206755"/>
              <a:gd name="connsiteY0" fmla="*/ 0 h 1097764"/>
              <a:gd name="connsiteX1" fmla="*/ 209811 w 2206755"/>
              <a:gd name="connsiteY1" fmla="*/ 162838 h 1097764"/>
              <a:gd name="connsiteX2" fmla="*/ 378912 w 2206755"/>
              <a:gd name="connsiteY2" fmla="*/ 400833 h 1097764"/>
              <a:gd name="connsiteX3" fmla="*/ 610643 w 2206755"/>
              <a:gd name="connsiteY3" fmla="*/ 742167 h 1097764"/>
              <a:gd name="connsiteX4" fmla="*/ 851770 w 2206755"/>
              <a:gd name="connsiteY4" fmla="*/ 998951 h 1097764"/>
              <a:gd name="connsiteX5" fmla="*/ 945715 w 2206755"/>
              <a:gd name="connsiteY5" fmla="*/ 1039660 h 1097764"/>
              <a:gd name="connsiteX6" fmla="*/ 1221287 w 2206755"/>
              <a:gd name="connsiteY6" fmla="*/ 926926 h 1097764"/>
              <a:gd name="connsiteX7" fmla="*/ 1490597 w 2206755"/>
              <a:gd name="connsiteY7" fmla="*/ 864296 h 1097764"/>
              <a:gd name="connsiteX8" fmla="*/ 1756775 w 2206755"/>
              <a:gd name="connsiteY8" fmla="*/ 842375 h 1097764"/>
              <a:gd name="connsiteX9" fmla="*/ 1885167 w 2206755"/>
              <a:gd name="connsiteY9" fmla="*/ 870559 h 1097764"/>
              <a:gd name="connsiteX10" fmla="*/ 2206755 w 2206755"/>
              <a:gd name="connsiteY10" fmla="*/ 1097764 h 1097764"/>
              <a:gd name="connsiteX0" fmla="*/ 0 w 2206755"/>
              <a:gd name="connsiteY0" fmla="*/ 0 h 1097764"/>
              <a:gd name="connsiteX1" fmla="*/ 209811 w 2206755"/>
              <a:gd name="connsiteY1" fmla="*/ 162838 h 1097764"/>
              <a:gd name="connsiteX2" fmla="*/ 378912 w 2206755"/>
              <a:gd name="connsiteY2" fmla="*/ 400833 h 1097764"/>
              <a:gd name="connsiteX3" fmla="*/ 610643 w 2206755"/>
              <a:gd name="connsiteY3" fmla="*/ 742167 h 1097764"/>
              <a:gd name="connsiteX4" fmla="*/ 851770 w 2206755"/>
              <a:gd name="connsiteY4" fmla="*/ 998951 h 1097764"/>
              <a:gd name="connsiteX5" fmla="*/ 945715 w 2206755"/>
              <a:gd name="connsiteY5" fmla="*/ 1039660 h 1097764"/>
              <a:gd name="connsiteX6" fmla="*/ 1221287 w 2206755"/>
              <a:gd name="connsiteY6" fmla="*/ 926926 h 1097764"/>
              <a:gd name="connsiteX7" fmla="*/ 1490597 w 2206755"/>
              <a:gd name="connsiteY7" fmla="*/ 864296 h 1097764"/>
              <a:gd name="connsiteX8" fmla="*/ 1756775 w 2206755"/>
              <a:gd name="connsiteY8" fmla="*/ 842375 h 1097764"/>
              <a:gd name="connsiteX9" fmla="*/ 2206755 w 2206755"/>
              <a:gd name="connsiteY9" fmla="*/ 1097764 h 1097764"/>
              <a:gd name="connsiteX0" fmla="*/ 0 w 2206755"/>
              <a:gd name="connsiteY0" fmla="*/ 0 h 1097764"/>
              <a:gd name="connsiteX1" fmla="*/ 209811 w 2206755"/>
              <a:gd name="connsiteY1" fmla="*/ 162838 h 1097764"/>
              <a:gd name="connsiteX2" fmla="*/ 378912 w 2206755"/>
              <a:gd name="connsiteY2" fmla="*/ 400833 h 1097764"/>
              <a:gd name="connsiteX3" fmla="*/ 610643 w 2206755"/>
              <a:gd name="connsiteY3" fmla="*/ 742167 h 1097764"/>
              <a:gd name="connsiteX4" fmla="*/ 851770 w 2206755"/>
              <a:gd name="connsiteY4" fmla="*/ 998951 h 1097764"/>
              <a:gd name="connsiteX5" fmla="*/ 945715 w 2206755"/>
              <a:gd name="connsiteY5" fmla="*/ 1039660 h 1097764"/>
              <a:gd name="connsiteX6" fmla="*/ 1221287 w 2206755"/>
              <a:gd name="connsiteY6" fmla="*/ 926926 h 1097764"/>
              <a:gd name="connsiteX7" fmla="*/ 1490597 w 2206755"/>
              <a:gd name="connsiteY7" fmla="*/ 864296 h 1097764"/>
              <a:gd name="connsiteX8" fmla="*/ 2206755 w 2206755"/>
              <a:gd name="connsiteY8" fmla="*/ 1097764 h 1097764"/>
              <a:gd name="connsiteX0" fmla="*/ 0 w 2206755"/>
              <a:gd name="connsiteY0" fmla="*/ 0 h 1097764"/>
              <a:gd name="connsiteX1" fmla="*/ 209811 w 2206755"/>
              <a:gd name="connsiteY1" fmla="*/ 162838 h 1097764"/>
              <a:gd name="connsiteX2" fmla="*/ 378912 w 2206755"/>
              <a:gd name="connsiteY2" fmla="*/ 400833 h 1097764"/>
              <a:gd name="connsiteX3" fmla="*/ 610643 w 2206755"/>
              <a:gd name="connsiteY3" fmla="*/ 742167 h 1097764"/>
              <a:gd name="connsiteX4" fmla="*/ 851770 w 2206755"/>
              <a:gd name="connsiteY4" fmla="*/ 998951 h 1097764"/>
              <a:gd name="connsiteX5" fmla="*/ 945715 w 2206755"/>
              <a:gd name="connsiteY5" fmla="*/ 1039660 h 1097764"/>
              <a:gd name="connsiteX6" fmla="*/ 1221287 w 2206755"/>
              <a:gd name="connsiteY6" fmla="*/ 926926 h 1097764"/>
              <a:gd name="connsiteX7" fmla="*/ 1610085 w 2206755"/>
              <a:gd name="connsiteY7" fmla="*/ 886635 h 1097764"/>
              <a:gd name="connsiteX8" fmla="*/ 2206755 w 2206755"/>
              <a:gd name="connsiteY8" fmla="*/ 1097764 h 1097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06755" h="1097764">
                <a:moveTo>
                  <a:pt x="0" y="0"/>
                </a:moveTo>
                <a:cubicBezTo>
                  <a:pt x="73329" y="48016"/>
                  <a:pt x="146659" y="96033"/>
                  <a:pt x="209811" y="162838"/>
                </a:cubicBezTo>
                <a:cubicBezTo>
                  <a:pt x="272963" y="229643"/>
                  <a:pt x="312107" y="304278"/>
                  <a:pt x="378912" y="400833"/>
                </a:cubicBezTo>
                <a:cubicBezTo>
                  <a:pt x="445717" y="497388"/>
                  <a:pt x="531833" y="642481"/>
                  <a:pt x="610643" y="742167"/>
                </a:cubicBezTo>
                <a:cubicBezTo>
                  <a:pt x="689453" y="841853"/>
                  <a:pt x="795925" y="949369"/>
                  <a:pt x="851770" y="998951"/>
                </a:cubicBezTo>
                <a:cubicBezTo>
                  <a:pt x="907615" y="1048533"/>
                  <a:pt x="884129" y="1051664"/>
                  <a:pt x="945715" y="1039660"/>
                </a:cubicBezTo>
                <a:cubicBezTo>
                  <a:pt x="1007301" y="1027656"/>
                  <a:pt x="1110559" y="952430"/>
                  <a:pt x="1221287" y="926926"/>
                </a:cubicBezTo>
                <a:cubicBezTo>
                  <a:pt x="1332015" y="901422"/>
                  <a:pt x="1445840" y="858162"/>
                  <a:pt x="1610085" y="886635"/>
                </a:cubicBezTo>
                <a:cubicBezTo>
                  <a:pt x="1774330" y="915108"/>
                  <a:pt x="2057556" y="1049125"/>
                  <a:pt x="2206755" y="1097764"/>
                </a:cubicBezTo>
              </a:path>
            </a:pathLst>
          </a:custGeom>
          <a:noFill/>
          <a:ln w="38100">
            <a:solidFill>
              <a:srgbClr val="FF006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TextBox 157"/>
              <p:cNvSpPr txBox="1"/>
              <p:nvPr/>
            </p:nvSpPr>
            <p:spPr>
              <a:xfrm>
                <a:off x="925301" y="5029200"/>
                <a:ext cx="31873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𝑚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8" name="TextBox 1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301" y="5029200"/>
                <a:ext cx="3187355" cy="369332"/>
              </a:xfrm>
              <a:prstGeom prst="rect">
                <a:avLst/>
              </a:prstGeom>
              <a:blipFill rotWithShape="1">
                <a:blip r:embed="rId1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9" name="TextBox 158"/>
              <p:cNvSpPr txBox="1"/>
              <p:nvPr/>
            </p:nvSpPr>
            <p:spPr>
              <a:xfrm>
                <a:off x="928768" y="5410200"/>
                <a:ext cx="31873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𝑚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9" name="TextBox 1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768" y="5410200"/>
                <a:ext cx="3187355" cy="369332"/>
              </a:xfrm>
              <a:prstGeom prst="rect">
                <a:avLst/>
              </a:prstGeom>
              <a:blipFill rotWithShape="1">
                <a:blip r:embed="rId1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0" name="TextBox 159"/>
              <p:cNvSpPr txBox="1"/>
              <p:nvPr/>
            </p:nvSpPr>
            <p:spPr>
              <a:xfrm>
                <a:off x="805104" y="5791200"/>
                <a:ext cx="3187355" cy="3912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𝑦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0" name="TextBox 1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104" y="5791200"/>
                <a:ext cx="3187355" cy="391261"/>
              </a:xfrm>
              <a:prstGeom prst="rect">
                <a:avLst/>
              </a:prstGeom>
              <a:blipFill rotWithShape="1">
                <a:blip r:embed="rId20"/>
                <a:stretch>
                  <a:fillRect b="-7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850430" y="2670829"/>
                <a:ext cx="10263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0430" y="2670829"/>
                <a:ext cx="1026370" cy="369332"/>
              </a:xfrm>
              <a:prstGeom prst="rect">
                <a:avLst/>
              </a:prstGeom>
              <a:blipFill rotWithShape="1">
                <a:blip r:embed="rId21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Rectangle 88"/>
              <p:cNvSpPr/>
              <p:nvPr/>
            </p:nvSpPr>
            <p:spPr>
              <a:xfrm>
                <a:off x="3085298" y="3968664"/>
                <a:ext cx="10263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9" name="Rectangle 8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5298" y="3968664"/>
                <a:ext cx="1026370" cy="369332"/>
              </a:xfrm>
              <a:prstGeom prst="rect">
                <a:avLst/>
              </a:prstGeom>
              <a:blipFill rotWithShape="1">
                <a:blip r:embed="rId22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89"/>
              <p:cNvSpPr/>
              <p:nvPr/>
            </p:nvSpPr>
            <p:spPr>
              <a:xfrm>
                <a:off x="5181600" y="3432474"/>
                <a:ext cx="10263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0" name="Rectangle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3432474"/>
                <a:ext cx="1026370" cy="369332"/>
              </a:xfrm>
              <a:prstGeom prst="rect">
                <a:avLst/>
              </a:prstGeom>
              <a:blipFill rotWithShape="1">
                <a:blip r:embed="rId2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/>
              <p:cNvSpPr/>
              <p:nvPr/>
            </p:nvSpPr>
            <p:spPr>
              <a:xfrm>
                <a:off x="4495800" y="4278868"/>
                <a:ext cx="10263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1" name="Rectangle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278868"/>
                <a:ext cx="1026370" cy="369332"/>
              </a:xfrm>
              <a:prstGeom prst="rect">
                <a:avLst/>
              </a:prstGeom>
              <a:blipFill rotWithShape="1">
                <a:blip r:embed="rId2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09213" y="4724400"/>
            <a:ext cx="4362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Simple: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Variation with </a:t>
            </a:r>
            <a:r>
              <a:rPr lang="en-US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independent of </a:t>
            </a:r>
            <a:r>
              <a:rPr lang="en-US" dirty="0" smtClean="0">
                <a:solidFill>
                  <a:srgbClr val="00FFFF"/>
                </a:solidFill>
              </a:rPr>
              <a:t>x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2314669" y="5450186"/>
            <a:ext cx="570369" cy="712206"/>
          </a:xfrm>
          <a:custGeom>
            <a:avLst/>
            <a:gdLst>
              <a:gd name="connsiteX0" fmla="*/ 15089 w 570369"/>
              <a:gd name="connsiteY0" fmla="*/ 39232 h 712206"/>
              <a:gd name="connsiteX1" fmla="*/ 0 w 570369"/>
              <a:gd name="connsiteY1" fmla="*/ 712206 h 712206"/>
              <a:gd name="connsiteX2" fmla="*/ 36214 w 570369"/>
              <a:gd name="connsiteY2" fmla="*/ 703153 h 712206"/>
              <a:gd name="connsiteX3" fmla="*/ 365157 w 570369"/>
              <a:gd name="connsiteY3" fmla="*/ 697117 h 712206"/>
              <a:gd name="connsiteX4" fmla="*/ 331961 w 570369"/>
              <a:gd name="connsiteY4" fmla="*/ 561315 h 712206"/>
              <a:gd name="connsiteX5" fmla="*/ 368175 w 570369"/>
              <a:gd name="connsiteY5" fmla="*/ 443620 h 712206"/>
              <a:gd name="connsiteX6" fmla="*/ 464745 w 570369"/>
              <a:gd name="connsiteY6" fmla="*/ 449656 h 712206"/>
              <a:gd name="connsiteX7" fmla="*/ 485870 w 570369"/>
              <a:gd name="connsiteY7" fmla="*/ 510012 h 712206"/>
              <a:gd name="connsiteX8" fmla="*/ 452674 w 570369"/>
              <a:gd name="connsiteY8" fmla="*/ 654867 h 712206"/>
              <a:gd name="connsiteX9" fmla="*/ 525101 w 570369"/>
              <a:gd name="connsiteY9" fmla="*/ 679010 h 712206"/>
              <a:gd name="connsiteX10" fmla="*/ 570369 w 570369"/>
              <a:gd name="connsiteY10" fmla="*/ 552262 h 712206"/>
              <a:gd name="connsiteX11" fmla="*/ 570369 w 570369"/>
              <a:gd name="connsiteY11" fmla="*/ 217283 h 712206"/>
              <a:gd name="connsiteX12" fmla="*/ 552262 w 570369"/>
              <a:gd name="connsiteY12" fmla="*/ 39232 h 712206"/>
              <a:gd name="connsiteX13" fmla="*/ 446638 w 570369"/>
              <a:gd name="connsiteY13" fmla="*/ 30178 h 712206"/>
              <a:gd name="connsiteX14" fmla="*/ 482852 w 570369"/>
              <a:gd name="connsiteY14" fmla="*/ 144856 h 712206"/>
              <a:gd name="connsiteX15" fmla="*/ 449656 w 570369"/>
              <a:gd name="connsiteY15" fmla="*/ 295747 h 712206"/>
              <a:gd name="connsiteX16" fmla="*/ 362139 w 570369"/>
              <a:gd name="connsiteY16" fmla="*/ 253497 h 712206"/>
              <a:gd name="connsiteX17" fmla="*/ 310836 w 570369"/>
              <a:gd name="connsiteY17" fmla="*/ 156927 h 712206"/>
              <a:gd name="connsiteX18" fmla="*/ 380246 w 570369"/>
              <a:gd name="connsiteY18" fmla="*/ 60357 h 712206"/>
              <a:gd name="connsiteX19" fmla="*/ 341014 w 570369"/>
              <a:gd name="connsiteY19" fmla="*/ 0 h 712206"/>
              <a:gd name="connsiteX20" fmla="*/ 238408 w 570369"/>
              <a:gd name="connsiteY20" fmla="*/ 48285 h 712206"/>
              <a:gd name="connsiteX21" fmla="*/ 15089 w 570369"/>
              <a:gd name="connsiteY21" fmla="*/ 39232 h 712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70369" h="712206">
                <a:moveTo>
                  <a:pt x="15089" y="39232"/>
                </a:moveTo>
                <a:lnTo>
                  <a:pt x="0" y="712206"/>
                </a:lnTo>
                <a:lnTo>
                  <a:pt x="36214" y="703153"/>
                </a:lnTo>
                <a:lnTo>
                  <a:pt x="365157" y="697117"/>
                </a:lnTo>
                <a:lnTo>
                  <a:pt x="331961" y="561315"/>
                </a:lnTo>
                <a:lnTo>
                  <a:pt x="368175" y="443620"/>
                </a:lnTo>
                <a:lnTo>
                  <a:pt x="464745" y="449656"/>
                </a:lnTo>
                <a:lnTo>
                  <a:pt x="485870" y="510012"/>
                </a:lnTo>
                <a:lnTo>
                  <a:pt x="452674" y="654867"/>
                </a:lnTo>
                <a:lnTo>
                  <a:pt x="525101" y="679010"/>
                </a:lnTo>
                <a:lnTo>
                  <a:pt x="570369" y="552262"/>
                </a:lnTo>
                <a:lnTo>
                  <a:pt x="570369" y="217283"/>
                </a:lnTo>
                <a:lnTo>
                  <a:pt x="552262" y="39232"/>
                </a:lnTo>
                <a:lnTo>
                  <a:pt x="446638" y="30178"/>
                </a:lnTo>
                <a:lnTo>
                  <a:pt x="482852" y="144856"/>
                </a:lnTo>
                <a:lnTo>
                  <a:pt x="449656" y="295747"/>
                </a:lnTo>
                <a:lnTo>
                  <a:pt x="362139" y="253497"/>
                </a:lnTo>
                <a:lnTo>
                  <a:pt x="310836" y="156927"/>
                </a:lnTo>
                <a:lnTo>
                  <a:pt x="380246" y="60357"/>
                </a:lnTo>
                <a:lnTo>
                  <a:pt x="341014" y="0"/>
                </a:lnTo>
                <a:lnTo>
                  <a:pt x="238408" y="48285"/>
                </a:lnTo>
                <a:lnTo>
                  <a:pt x="15089" y="39232"/>
                </a:lnTo>
                <a:close/>
              </a:path>
            </a:pathLst>
          </a:custGeom>
          <a:gradFill>
            <a:gsLst>
              <a:gs pos="0">
                <a:srgbClr val="FFFF00">
                  <a:alpha val="20000"/>
                </a:srgbClr>
              </a:gs>
              <a:gs pos="100000">
                <a:srgbClr val="FFC000">
                  <a:alpha val="20000"/>
                </a:srgbClr>
              </a:gs>
            </a:gsLst>
            <a:lin ang="5400000" scaled="0"/>
          </a:gradFill>
          <a:ln>
            <a:solidFill>
              <a:srgbClr val="FFC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885038" y="5453204"/>
            <a:ext cx="799722" cy="730313"/>
          </a:xfrm>
          <a:custGeom>
            <a:avLst/>
            <a:gdLst>
              <a:gd name="connsiteX0" fmla="*/ 42249 w 799722"/>
              <a:gd name="connsiteY0" fmla="*/ 36214 h 730313"/>
              <a:gd name="connsiteX1" fmla="*/ 9053 w 799722"/>
              <a:gd name="connsiteY1" fmla="*/ 141838 h 730313"/>
              <a:gd name="connsiteX2" fmla="*/ 9053 w 799722"/>
              <a:gd name="connsiteY2" fmla="*/ 256515 h 730313"/>
              <a:gd name="connsiteX3" fmla="*/ 42249 w 799722"/>
              <a:gd name="connsiteY3" fmla="*/ 362139 h 730313"/>
              <a:gd name="connsiteX4" fmla="*/ 21124 w 799722"/>
              <a:gd name="connsiteY4" fmla="*/ 470780 h 730313"/>
              <a:gd name="connsiteX5" fmla="*/ 0 w 799722"/>
              <a:gd name="connsiteY5" fmla="*/ 609600 h 730313"/>
              <a:gd name="connsiteX6" fmla="*/ 114677 w 799722"/>
              <a:gd name="connsiteY6" fmla="*/ 730313 h 730313"/>
              <a:gd name="connsiteX7" fmla="*/ 298764 w 799722"/>
              <a:gd name="connsiteY7" fmla="*/ 672974 h 730313"/>
              <a:gd name="connsiteX8" fmla="*/ 316871 w 799722"/>
              <a:gd name="connsiteY8" fmla="*/ 618653 h 730313"/>
              <a:gd name="connsiteX9" fmla="*/ 295746 w 799722"/>
              <a:gd name="connsiteY9" fmla="*/ 473798 h 730313"/>
              <a:gd name="connsiteX10" fmla="*/ 368174 w 799722"/>
              <a:gd name="connsiteY10" fmla="*/ 437584 h 730313"/>
              <a:gd name="connsiteX11" fmla="*/ 437584 w 799722"/>
              <a:gd name="connsiteY11" fmla="*/ 470780 h 730313"/>
              <a:gd name="connsiteX12" fmla="*/ 464744 w 799722"/>
              <a:gd name="connsiteY12" fmla="*/ 570368 h 730313"/>
              <a:gd name="connsiteX13" fmla="*/ 422495 w 799722"/>
              <a:gd name="connsiteY13" fmla="*/ 630725 h 730313"/>
              <a:gd name="connsiteX14" fmla="*/ 494922 w 799722"/>
              <a:gd name="connsiteY14" fmla="*/ 688063 h 730313"/>
              <a:gd name="connsiteX15" fmla="*/ 594511 w 799722"/>
              <a:gd name="connsiteY15" fmla="*/ 470780 h 730313"/>
              <a:gd name="connsiteX16" fmla="*/ 540190 w 799722"/>
              <a:gd name="connsiteY16" fmla="*/ 368174 h 730313"/>
              <a:gd name="connsiteX17" fmla="*/ 787651 w 799722"/>
              <a:gd name="connsiteY17" fmla="*/ 265568 h 730313"/>
              <a:gd name="connsiteX18" fmla="*/ 799722 w 799722"/>
              <a:gd name="connsiteY18" fmla="*/ 0 h 730313"/>
              <a:gd name="connsiteX19" fmla="*/ 651849 w 799722"/>
              <a:gd name="connsiteY19" fmla="*/ 0 h 730313"/>
              <a:gd name="connsiteX20" fmla="*/ 651849 w 799722"/>
              <a:gd name="connsiteY20" fmla="*/ 60356 h 730313"/>
              <a:gd name="connsiteX21" fmla="*/ 703152 w 799722"/>
              <a:gd name="connsiteY21" fmla="*/ 120713 h 730313"/>
              <a:gd name="connsiteX22" fmla="*/ 669956 w 799722"/>
              <a:gd name="connsiteY22" fmla="*/ 235390 h 730313"/>
              <a:gd name="connsiteX23" fmla="*/ 531136 w 799722"/>
              <a:gd name="connsiteY23" fmla="*/ 310836 h 730313"/>
              <a:gd name="connsiteX24" fmla="*/ 519065 w 799722"/>
              <a:gd name="connsiteY24" fmla="*/ 247461 h 730313"/>
              <a:gd name="connsiteX25" fmla="*/ 500958 w 799722"/>
              <a:gd name="connsiteY25" fmla="*/ 144855 h 730313"/>
              <a:gd name="connsiteX26" fmla="*/ 262550 w 799722"/>
              <a:gd name="connsiteY26" fmla="*/ 9053 h 730313"/>
              <a:gd name="connsiteX27" fmla="*/ 126748 w 799722"/>
              <a:gd name="connsiteY27" fmla="*/ 18107 h 730313"/>
              <a:gd name="connsiteX28" fmla="*/ 42249 w 799722"/>
              <a:gd name="connsiteY28" fmla="*/ 36214 h 73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799722" h="730313">
                <a:moveTo>
                  <a:pt x="42249" y="36214"/>
                </a:moveTo>
                <a:lnTo>
                  <a:pt x="9053" y="141838"/>
                </a:lnTo>
                <a:lnTo>
                  <a:pt x="9053" y="256515"/>
                </a:lnTo>
                <a:lnTo>
                  <a:pt x="42249" y="362139"/>
                </a:lnTo>
                <a:lnTo>
                  <a:pt x="21124" y="470780"/>
                </a:lnTo>
                <a:lnTo>
                  <a:pt x="0" y="609600"/>
                </a:lnTo>
                <a:lnTo>
                  <a:pt x="114677" y="730313"/>
                </a:lnTo>
                <a:lnTo>
                  <a:pt x="298764" y="672974"/>
                </a:lnTo>
                <a:lnTo>
                  <a:pt x="316871" y="618653"/>
                </a:lnTo>
                <a:lnTo>
                  <a:pt x="295746" y="473798"/>
                </a:lnTo>
                <a:lnTo>
                  <a:pt x="368174" y="437584"/>
                </a:lnTo>
                <a:lnTo>
                  <a:pt x="437584" y="470780"/>
                </a:lnTo>
                <a:lnTo>
                  <a:pt x="464744" y="570368"/>
                </a:lnTo>
                <a:lnTo>
                  <a:pt x="422495" y="630725"/>
                </a:lnTo>
                <a:lnTo>
                  <a:pt x="494922" y="688063"/>
                </a:lnTo>
                <a:lnTo>
                  <a:pt x="594511" y="470780"/>
                </a:lnTo>
                <a:lnTo>
                  <a:pt x="540190" y="368174"/>
                </a:lnTo>
                <a:lnTo>
                  <a:pt x="787651" y="265568"/>
                </a:lnTo>
                <a:lnTo>
                  <a:pt x="799722" y="0"/>
                </a:lnTo>
                <a:lnTo>
                  <a:pt x="651849" y="0"/>
                </a:lnTo>
                <a:lnTo>
                  <a:pt x="651849" y="60356"/>
                </a:lnTo>
                <a:lnTo>
                  <a:pt x="703152" y="120713"/>
                </a:lnTo>
                <a:lnTo>
                  <a:pt x="669956" y="235390"/>
                </a:lnTo>
                <a:lnTo>
                  <a:pt x="531136" y="310836"/>
                </a:lnTo>
                <a:lnTo>
                  <a:pt x="519065" y="247461"/>
                </a:lnTo>
                <a:lnTo>
                  <a:pt x="500958" y="144855"/>
                </a:lnTo>
                <a:lnTo>
                  <a:pt x="262550" y="9053"/>
                </a:lnTo>
                <a:lnTo>
                  <a:pt x="126748" y="18107"/>
                </a:lnTo>
                <a:lnTo>
                  <a:pt x="42249" y="36214"/>
                </a:lnTo>
                <a:close/>
              </a:path>
            </a:pathLst>
          </a:custGeom>
          <a:gradFill>
            <a:gsLst>
              <a:gs pos="0">
                <a:srgbClr val="FF0066">
                  <a:alpha val="20000"/>
                </a:srgbClr>
              </a:gs>
              <a:gs pos="100000">
                <a:srgbClr val="FF0000">
                  <a:alpha val="20000"/>
                </a:srgbClr>
              </a:gs>
            </a:gsLst>
            <a:lin ang="5400000" scaled="0"/>
          </a:gradFill>
          <a:ln>
            <a:solidFill>
              <a:srgbClr val="FF0066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5270845" y="2514600"/>
                <a:ext cx="3187355" cy="3912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𝑦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0845" y="2514600"/>
                <a:ext cx="3187355" cy="391261"/>
              </a:xfrm>
              <a:prstGeom prst="rect">
                <a:avLst/>
              </a:prstGeom>
              <a:blipFill rotWithShape="1">
                <a:blip r:embed="rId25"/>
                <a:stretch>
                  <a:fillRect b="-7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97931" y="4106935"/>
            <a:ext cx="1130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(# dots on</a:t>
            </a:r>
          </a:p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1</a:t>
            </a:r>
            <a:r>
              <a:rPr lang="en-US" baseline="300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st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die)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929459" y="3239869"/>
            <a:ext cx="1130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(# dots on</a:t>
            </a:r>
          </a:p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2</a:t>
            </a:r>
            <a:r>
              <a:rPr lang="en-US" baseline="300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nd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die)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24234" y="1228050"/>
            <a:ext cx="1469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# of instances</a:t>
            </a:r>
            <a:endParaRPr lang="en-US" dirty="0">
              <a:solidFill>
                <a:srgbClr val="FFC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1379348" y="1253102"/>
                <a:ext cx="5312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348" y="1253102"/>
                <a:ext cx="531288" cy="369332"/>
              </a:xfrm>
              <a:prstGeom prst="rect">
                <a:avLst/>
              </a:prstGeom>
              <a:blipFill rotWithShape="1">
                <a:blip r:embed="rId26"/>
                <a:stretch>
                  <a:fillRect r="-49425"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2816132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5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4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4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3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7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2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9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1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200"/>
                            </p:stCondLst>
                            <p:childTnLst>
                              <p:par>
                                <p:cTn id="10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1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3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1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40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1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500"/>
                            </p:stCondLst>
                            <p:childTnLst>
                              <p:par>
                                <p:cTn id="1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1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60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1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7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1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800"/>
                            </p:stCondLst>
                            <p:childTnLst>
                              <p:par>
                                <p:cTn id="1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1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900"/>
                            </p:stCondLst>
                            <p:childTnLst>
                              <p:par>
                                <p:cTn id="1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1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000"/>
                            </p:stCondLst>
                            <p:childTnLst>
                              <p:par>
                                <p:cTn id="1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1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25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25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8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25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2" presetClass="entr" presetSubtype="8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25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repeatCount="4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repeatCount="4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2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000"/>
                            </p:stCondLst>
                            <p:childTnLst>
                              <p:par>
                                <p:cTn id="194" presetID="22" presetClass="entr" presetSubtype="8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25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ntr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2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22" presetClass="entr" presetSubtype="8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9" dur="25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22" presetClass="entr" presetSubtype="8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25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750"/>
                            </p:stCondLst>
                            <p:childTnLst>
                              <p:par>
                                <p:cTn id="22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22" presetClass="entr" presetSubtype="1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22" presetClass="entr" presetSubtype="1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22" presetClass="entr" presetSubtype="1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7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500"/>
                            </p:stCondLst>
                            <p:childTnLst>
                              <p:par>
                                <p:cTn id="25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2" presetClass="entr" presetSubtype="1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6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1000"/>
                            </p:stCondLst>
                            <p:childTnLst>
                              <p:par>
                                <p:cTn id="26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8.41813E-7 L 0.48541 -0.47364 " pathEditMode="relative" rAng="0" ptsTypes="AA">
                                      <p:cBhvr>
                                        <p:cTn id="274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71" y="-236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500"/>
                            </p:stCondLst>
                            <p:childTnLst>
                              <p:par>
                                <p:cTn id="27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9" grpId="0" animBg="1"/>
      <p:bldP spid="9" grpId="1" animBg="1"/>
      <p:bldP spid="16" grpId="0" animBg="1"/>
      <p:bldP spid="16" grpId="1" animBg="1"/>
      <p:bldP spid="14" grpId="0"/>
      <p:bldP spid="64" grpId="0"/>
      <p:bldGraphic spid="25" grpId="0">
        <p:bldAsOne/>
      </p:bldGraphic>
      <p:bldGraphic spid="25" grpId="1">
        <p:bldAsOne/>
      </p:bldGraphic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6" grpId="1" animBg="1"/>
      <p:bldP spid="156" grpId="2" animBg="1"/>
      <p:bldP spid="157" grpId="0" animBg="1"/>
      <p:bldP spid="157" grpId="1" animBg="1"/>
      <p:bldP spid="157" grpId="2" animBg="1"/>
      <p:bldP spid="158" grpId="0"/>
      <p:bldP spid="159" grpId="0"/>
      <p:bldP spid="160" grpId="0"/>
      <p:bldP spid="160" grpId="1"/>
      <p:bldP spid="160" grpId="2"/>
      <p:bldP spid="7" grpId="0"/>
      <p:bldP spid="89" grpId="0"/>
      <p:bldP spid="90" grpId="0"/>
      <p:bldP spid="90" grpId="1"/>
      <p:bldP spid="90" grpId="2"/>
      <p:bldP spid="90" grpId="3"/>
      <p:bldP spid="90" grpId="4"/>
      <p:bldP spid="91" grpId="0"/>
      <p:bldP spid="91" grpId="1"/>
      <p:bldP spid="91" grpId="2"/>
      <p:bldP spid="91" grpId="3"/>
      <p:bldP spid="91" grpId="4"/>
      <p:bldP spid="8" grpId="0"/>
      <p:bldP spid="18" grpId="0" animBg="1"/>
      <p:bldP spid="18" grpId="1" animBg="1"/>
      <p:bldP spid="19" grpId="0" animBg="1"/>
      <p:bldP spid="19" grpId="1" animBg="1"/>
      <p:bldP spid="97" grpId="0"/>
      <p:bldP spid="20" grpId="0"/>
      <p:bldP spid="99" grpId="0"/>
      <p:bldP spid="22" grpId="0"/>
      <p:bldP spid="22" grpId="1"/>
      <p:bldP spid="7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97931" y="1253102"/>
            <a:ext cx="4961967" cy="3500164"/>
            <a:chOff x="97931" y="1253102"/>
            <a:chExt cx="4961967" cy="3500164"/>
          </a:xfrm>
        </p:grpSpPr>
        <p:grpSp>
          <p:nvGrpSpPr>
            <p:cNvPr id="94" name="Group 93"/>
            <p:cNvGrpSpPr/>
            <p:nvPr/>
          </p:nvGrpSpPr>
          <p:grpSpPr>
            <a:xfrm rot="7118969">
              <a:off x="333952" y="3036711"/>
              <a:ext cx="1514819" cy="1485970"/>
              <a:chOff x="1265003" y="4701673"/>
              <a:chExt cx="2002482" cy="196435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5" name="TextBox 94"/>
                  <p:cNvSpPr txBox="1"/>
                  <p:nvPr/>
                </p:nvSpPr>
                <p:spPr>
                  <a:xfrm rot="14481031">
                    <a:off x="2832870" y="6102082"/>
                    <a:ext cx="380999" cy="4882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7" name="TextBox 6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4481031">
                    <a:off x="2832870" y="6102082"/>
                    <a:ext cx="380999" cy="488231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6" name="Straight Arrow Connector 95"/>
              <p:cNvCxnSpPr/>
              <p:nvPr/>
            </p:nvCxnSpPr>
            <p:spPr>
              <a:xfrm rot="14481031" flipH="1">
                <a:off x="918338" y="5048338"/>
                <a:ext cx="1964350" cy="1271020"/>
              </a:xfrm>
              <a:prstGeom prst="straightConnector1">
                <a:avLst/>
              </a:prstGeom>
              <a:ln w="38100">
                <a:gradFill>
                  <a:gsLst>
                    <a:gs pos="23000">
                      <a:srgbClr val="8EB4E3">
                        <a:alpha val="80000"/>
                      </a:srgbClr>
                    </a:gs>
                    <a:gs pos="0">
                      <a:schemeClr val="bg2">
                        <a:lumMod val="40000"/>
                        <a:lumOff val="60000"/>
                        <a:alpha val="10000"/>
                      </a:schemeClr>
                    </a:gs>
                    <a:gs pos="100000">
                      <a:schemeClr val="bg2">
                        <a:lumMod val="40000"/>
                        <a:lumOff val="60000"/>
                      </a:schemeClr>
                    </a:gs>
                  </a:gsLst>
                  <a:lin ang="5400000" scaled="0"/>
                </a:gra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7" name="Straight Arrow Connector 126"/>
            <p:cNvCxnSpPr/>
            <p:nvPr/>
          </p:nvCxnSpPr>
          <p:spPr>
            <a:xfrm flipV="1">
              <a:off x="1745602" y="1570173"/>
              <a:ext cx="0" cy="1929660"/>
            </a:xfrm>
            <a:prstGeom prst="straightConnector1">
              <a:avLst/>
            </a:prstGeom>
            <a:ln w="38100">
              <a:gradFill>
                <a:gsLst>
                  <a:gs pos="14000">
                    <a:srgbClr val="8EB4E3">
                      <a:alpha val="80000"/>
                    </a:srgbClr>
                  </a:gs>
                  <a:gs pos="0">
                    <a:schemeClr val="bg2">
                      <a:lumMod val="40000"/>
                      <a:lumOff val="60000"/>
                      <a:alpha val="25000"/>
                    </a:schemeClr>
                  </a:gs>
                  <a:gs pos="100000">
                    <a:schemeClr val="bg2">
                      <a:lumMod val="40000"/>
                      <a:lumOff val="60000"/>
                    </a:schemeClr>
                  </a:gs>
                </a:gsLst>
                <a:lin ang="5400000" scaled="0"/>
              </a:gra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Group 127"/>
            <p:cNvGrpSpPr/>
            <p:nvPr/>
          </p:nvGrpSpPr>
          <p:grpSpPr>
            <a:xfrm rot="816232">
              <a:off x="1445426" y="3041232"/>
              <a:ext cx="2644741" cy="491271"/>
              <a:chOff x="634345" y="4745443"/>
              <a:chExt cx="3496165" cy="64942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9" name="TextBox 128"/>
                  <p:cNvSpPr txBox="1"/>
                  <p:nvPr/>
                </p:nvSpPr>
                <p:spPr>
                  <a:xfrm rot="20783768">
                    <a:off x="3695682" y="4745443"/>
                    <a:ext cx="434828" cy="4882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oMath>
                      </m:oMathPara>
                    </a14:m>
                    <a:endParaRPr lang="en-US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0" name="TextBox 6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20783768">
                    <a:off x="3695682" y="4745443"/>
                    <a:ext cx="434828" cy="488232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 r="-3704" b="-1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30" name="Straight Arrow Connector 129"/>
              <p:cNvCxnSpPr/>
              <p:nvPr/>
            </p:nvCxnSpPr>
            <p:spPr>
              <a:xfrm rot="20783768">
                <a:off x="634345" y="4950029"/>
                <a:ext cx="3153342" cy="444841"/>
              </a:xfrm>
              <a:prstGeom prst="straightConnector1">
                <a:avLst/>
              </a:prstGeom>
              <a:ln w="38100">
                <a:gradFill>
                  <a:gsLst>
                    <a:gs pos="0">
                      <a:schemeClr val="bg2">
                        <a:lumMod val="40000"/>
                        <a:lumOff val="60000"/>
                        <a:alpha val="70000"/>
                      </a:schemeClr>
                    </a:gs>
                    <a:gs pos="100000">
                      <a:schemeClr val="bg2">
                        <a:lumMod val="40000"/>
                        <a:lumOff val="60000"/>
                        <a:alpha val="80000"/>
                      </a:schemeClr>
                    </a:gs>
                  </a:gsLst>
                  <a:lin ang="5400000" scaled="0"/>
                </a:gra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6" name="Group 135"/>
            <p:cNvGrpSpPr/>
            <p:nvPr/>
          </p:nvGrpSpPr>
          <p:grpSpPr>
            <a:xfrm rot="435392">
              <a:off x="543909" y="1677221"/>
              <a:ext cx="3372142" cy="2838660"/>
              <a:chOff x="1369477" y="3982307"/>
              <a:chExt cx="3372142" cy="2838660"/>
            </a:xfrm>
          </p:grpSpPr>
          <p:sp>
            <p:nvSpPr>
              <p:cNvPr id="143" name="Freeform 142"/>
              <p:cNvSpPr/>
              <p:nvPr/>
            </p:nvSpPr>
            <p:spPr>
              <a:xfrm>
                <a:off x="1369477" y="5621745"/>
                <a:ext cx="2202288" cy="1184857"/>
              </a:xfrm>
              <a:custGeom>
                <a:avLst/>
                <a:gdLst>
                  <a:gd name="connsiteX0" fmla="*/ 0 w 2202288"/>
                  <a:gd name="connsiteY0" fmla="*/ 0 h 1184857"/>
                  <a:gd name="connsiteX1" fmla="*/ 476519 w 2202288"/>
                  <a:gd name="connsiteY1" fmla="*/ 128789 h 1184857"/>
                  <a:gd name="connsiteX2" fmla="*/ 785612 w 2202288"/>
                  <a:gd name="connsiteY2" fmla="*/ 386367 h 1184857"/>
                  <a:gd name="connsiteX3" fmla="*/ 1159099 w 2202288"/>
                  <a:gd name="connsiteY3" fmla="*/ 824248 h 1184857"/>
                  <a:gd name="connsiteX4" fmla="*/ 1674254 w 2202288"/>
                  <a:gd name="connsiteY4" fmla="*/ 1043189 h 1184857"/>
                  <a:gd name="connsiteX5" fmla="*/ 2202288 w 2202288"/>
                  <a:gd name="connsiteY5" fmla="*/ 1184857 h 11848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02288" h="1184857">
                    <a:moveTo>
                      <a:pt x="0" y="0"/>
                    </a:moveTo>
                    <a:cubicBezTo>
                      <a:pt x="172792" y="32197"/>
                      <a:pt x="345584" y="64395"/>
                      <a:pt x="476519" y="128789"/>
                    </a:cubicBezTo>
                    <a:cubicBezTo>
                      <a:pt x="607454" y="193184"/>
                      <a:pt x="671849" y="270457"/>
                      <a:pt x="785612" y="386367"/>
                    </a:cubicBezTo>
                    <a:cubicBezTo>
                      <a:pt x="899375" y="502277"/>
                      <a:pt x="1010992" y="714778"/>
                      <a:pt x="1159099" y="824248"/>
                    </a:cubicBezTo>
                    <a:cubicBezTo>
                      <a:pt x="1307206" y="933718"/>
                      <a:pt x="1500389" y="983088"/>
                      <a:pt x="1674254" y="1043189"/>
                    </a:cubicBezTo>
                    <a:cubicBezTo>
                      <a:pt x="1848119" y="1103290"/>
                      <a:pt x="2025203" y="1144073"/>
                      <a:pt x="2202288" y="1184857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Freeform 159"/>
              <p:cNvSpPr/>
              <p:nvPr/>
            </p:nvSpPr>
            <p:spPr>
              <a:xfrm>
                <a:off x="1867791" y="4951973"/>
                <a:ext cx="2396532" cy="869183"/>
              </a:xfrm>
              <a:custGeom>
                <a:avLst/>
                <a:gdLst>
                  <a:gd name="connsiteX0" fmla="*/ 0 w 2396532"/>
                  <a:gd name="connsiteY0" fmla="*/ 0 h 869183"/>
                  <a:gd name="connsiteX1" fmla="*/ 427055 w 2396532"/>
                  <a:gd name="connsiteY1" fmla="*/ 110532 h 869183"/>
                  <a:gd name="connsiteX2" fmla="*/ 929472 w 2396532"/>
                  <a:gd name="connsiteY2" fmla="*/ 301451 h 869183"/>
                  <a:gd name="connsiteX3" fmla="*/ 1225899 w 2396532"/>
                  <a:gd name="connsiteY3" fmla="*/ 557684 h 869183"/>
                  <a:gd name="connsiteX4" fmla="*/ 1673050 w 2396532"/>
                  <a:gd name="connsiteY4" fmla="*/ 743578 h 869183"/>
                  <a:gd name="connsiteX5" fmla="*/ 2140299 w 2396532"/>
                  <a:gd name="connsiteY5" fmla="*/ 823965 h 869183"/>
                  <a:gd name="connsiteX6" fmla="*/ 2396532 w 2396532"/>
                  <a:gd name="connsiteY6" fmla="*/ 869183 h 86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96532" h="869183">
                    <a:moveTo>
                      <a:pt x="0" y="0"/>
                    </a:moveTo>
                    <a:cubicBezTo>
                      <a:pt x="136071" y="30145"/>
                      <a:pt x="272143" y="60290"/>
                      <a:pt x="427055" y="110532"/>
                    </a:cubicBezTo>
                    <a:cubicBezTo>
                      <a:pt x="581967" y="160774"/>
                      <a:pt x="796331" y="226926"/>
                      <a:pt x="929472" y="301451"/>
                    </a:cubicBezTo>
                    <a:cubicBezTo>
                      <a:pt x="1062613" y="375976"/>
                      <a:pt x="1101969" y="483996"/>
                      <a:pt x="1225899" y="557684"/>
                    </a:cubicBezTo>
                    <a:cubicBezTo>
                      <a:pt x="1349829" y="631372"/>
                      <a:pt x="1520650" y="699198"/>
                      <a:pt x="1673050" y="743578"/>
                    </a:cubicBezTo>
                    <a:cubicBezTo>
                      <a:pt x="1825450" y="787958"/>
                      <a:pt x="2140299" y="823965"/>
                      <a:pt x="2140299" y="823965"/>
                    </a:cubicBezTo>
                    <a:lnTo>
                      <a:pt x="2396532" y="869183"/>
                    </a:ln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Freeform 160"/>
              <p:cNvSpPr/>
              <p:nvPr/>
            </p:nvSpPr>
            <p:spPr>
              <a:xfrm>
                <a:off x="1732140" y="5183085"/>
                <a:ext cx="2302006" cy="1129223"/>
              </a:xfrm>
              <a:custGeom>
                <a:avLst/>
                <a:gdLst>
                  <a:gd name="connsiteX0" fmla="*/ 0 w 2265903"/>
                  <a:gd name="connsiteY0" fmla="*/ 0 h 969666"/>
                  <a:gd name="connsiteX1" fmla="*/ 517490 w 2265903"/>
                  <a:gd name="connsiteY1" fmla="*/ 130629 h 969666"/>
                  <a:gd name="connsiteX2" fmla="*/ 1115367 w 2265903"/>
                  <a:gd name="connsiteY2" fmla="*/ 472273 h 969666"/>
                  <a:gd name="connsiteX3" fmla="*/ 1532374 w 2265903"/>
                  <a:gd name="connsiteY3" fmla="*/ 834013 h 969666"/>
                  <a:gd name="connsiteX4" fmla="*/ 1994598 w 2265903"/>
                  <a:gd name="connsiteY4" fmla="*/ 939521 h 969666"/>
                  <a:gd name="connsiteX5" fmla="*/ 2265903 w 2265903"/>
                  <a:gd name="connsiteY5" fmla="*/ 969666 h 969666"/>
                  <a:gd name="connsiteX0" fmla="*/ 0 w 2243543"/>
                  <a:gd name="connsiteY0" fmla="*/ 0 h 1041963"/>
                  <a:gd name="connsiteX1" fmla="*/ 517490 w 2243543"/>
                  <a:gd name="connsiteY1" fmla="*/ 130629 h 1041963"/>
                  <a:gd name="connsiteX2" fmla="*/ 1115367 w 2243543"/>
                  <a:gd name="connsiteY2" fmla="*/ 472273 h 1041963"/>
                  <a:gd name="connsiteX3" fmla="*/ 1532374 w 2243543"/>
                  <a:gd name="connsiteY3" fmla="*/ 834013 h 1041963"/>
                  <a:gd name="connsiteX4" fmla="*/ 1994598 w 2243543"/>
                  <a:gd name="connsiteY4" fmla="*/ 939521 h 1041963"/>
                  <a:gd name="connsiteX5" fmla="*/ 2243543 w 2243543"/>
                  <a:gd name="connsiteY5" fmla="*/ 1041963 h 1041963"/>
                  <a:gd name="connsiteX0" fmla="*/ 0 w 2243543"/>
                  <a:gd name="connsiteY0" fmla="*/ 0 h 1041963"/>
                  <a:gd name="connsiteX1" fmla="*/ 517490 w 2243543"/>
                  <a:gd name="connsiteY1" fmla="*/ 130629 h 1041963"/>
                  <a:gd name="connsiteX2" fmla="*/ 1115367 w 2243543"/>
                  <a:gd name="connsiteY2" fmla="*/ 472273 h 1041963"/>
                  <a:gd name="connsiteX3" fmla="*/ 1532374 w 2243543"/>
                  <a:gd name="connsiteY3" fmla="*/ 834013 h 1041963"/>
                  <a:gd name="connsiteX4" fmla="*/ 1940265 w 2243543"/>
                  <a:gd name="connsiteY4" fmla="*/ 959066 h 1041963"/>
                  <a:gd name="connsiteX5" fmla="*/ 2243543 w 2243543"/>
                  <a:gd name="connsiteY5" fmla="*/ 1041963 h 1041963"/>
                  <a:gd name="connsiteX0" fmla="*/ 0 w 2243543"/>
                  <a:gd name="connsiteY0" fmla="*/ 0 h 1041963"/>
                  <a:gd name="connsiteX1" fmla="*/ 517490 w 2243543"/>
                  <a:gd name="connsiteY1" fmla="*/ 130629 h 1041963"/>
                  <a:gd name="connsiteX2" fmla="*/ 1115367 w 2243543"/>
                  <a:gd name="connsiteY2" fmla="*/ 472273 h 1041963"/>
                  <a:gd name="connsiteX3" fmla="*/ 1532374 w 2243543"/>
                  <a:gd name="connsiteY3" fmla="*/ 834013 h 1041963"/>
                  <a:gd name="connsiteX4" fmla="*/ 1940265 w 2243543"/>
                  <a:gd name="connsiteY4" fmla="*/ 959066 h 1041963"/>
                  <a:gd name="connsiteX5" fmla="*/ 2243543 w 2243543"/>
                  <a:gd name="connsiteY5" fmla="*/ 1041963 h 1041963"/>
                  <a:gd name="connsiteX0" fmla="*/ 0 w 2243543"/>
                  <a:gd name="connsiteY0" fmla="*/ 0 h 1041963"/>
                  <a:gd name="connsiteX1" fmla="*/ 517490 w 2243543"/>
                  <a:gd name="connsiteY1" fmla="*/ 130629 h 1041963"/>
                  <a:gd name="connsiteX2" fmla="*/ 1115367 w 2243543"/>
                  <a:gd name="connsiteY2" fmla="*/ 472273 h 1041963"/>
                  <a:gd name="connsiteX3" fmla="*/ 1532374 w 2243543"/>
                  <a:gd name="connsiteY3" fmla="*/ 834013 h 1041963"/>
                  <a:gd name="connsiteX4" fmla="*/ 1940265 w 2243543"/>
                  <a:gd name="connsiteY4" fmla="*/ 959066 h 1041963"/>
                  <a:gd name="connsiteX5" fmla="*/ 2243543 w 2243543"/>
                  <a:gd name="connsiteY5" fmla="*/ 1041963 h 1041963"/>
                  <a:gd name="connsiteX0" fmla="*/ 0 w 2243543"/>
                  <a:gd name="connsiteY0" fmla="*/ 0 h 1041963"/>
                  <a:gd name="connsiteX1" fmla="*/ 517490 w 2243543"/>
                  <a:gd name="connsiteY1" fmla="*/ 130629 h 1041963"/>
                  <a:gd name="connsiteX2" fmla="*/ 1115367 w 2243543"/>
                  <a:gd name="connsiteY2" fmla="*/ 472273 h 1041963"/>
                  <a:gd name="connsiteX3" fmla="*/ 1532374 w 2243543"/>
                  <a:gd name="connsiteY3" fmla="*/ 834013 h 1041963"/>
                  <a:gd name="connsiteX4" fmla="*/ 1940265 w 2243543"/>
                  <a:gd name="connsiteY4" fmla="*/ 959066 h 1041963"/>
                  <a:gd name="connsiteX5" fmla="*/ 2243543 w 2243543"/>
                  <a:gd name="connsiteY5" fmla="*/ 1041963 h 1041963"/>
                  <a:gd name="connsiteX0" fmla="*/ 0 w 2243543"/>
                  <a:gd name="connsiteY0" fmla="*/ 0 h 1041963"/>
                  <a:gd name="connsiteX1" fmla="*/ 517490 w 2243543"/>
                  <a:gd name="connsiteY1" fmla="*/ 130629 h 1041963"/>
                  <a:gd name="connsiteX2" fmla="*/ 1115367 w 2243543"/>
                  <a:gd name="connsiteY2" fmla="*/ 472273 h 1041963"/>
                  <a:gd name="connsiteX3" fmla="*/ 1529210 w 2243543"/>
                  <a:gd name="connsiteY3" fmla="*/ 809162 h 1041963"/>
                  <a:gd name="connsiteX4" fmla="*/ 1940265 w 2243543"/>
                  <a:gd name="connsiteY4" fmla="*/ 959066 h 1041963"/>
                  <a:gd name="connsiteX5" fmla="*/ 2243543 w 2243543"/>
                  <a:gd name="connsiteY5" fmla="*/ 1041963 h 1041963"/>
                  <a:gd name="connsiteX0" fmla="*/ 0 w 2243543"/>
                  <a:gd name="connsiteY0" fmla="*/ 0 h 1041963"/>
                  <a:gd name="connsiteX1" fmla="*/ 517490 w 2243543"/>
                  <a:gd name="connsiteY1" fmla="*/ 130629 h 1041963"/>
                  <a:gd name="connsiteX2" fmla="*/ 1115367 w 2243543"/>
                  <a:gd name="connsiteY2" fmla="*/ 472273 h 1041963"/>
                  <a:gd name="connsiteX3" fmla="*/ 1494249 w 2243543"/>
                  <a:gd name="connsiteY3" fmla="*/ 807300 h 1041963"/>
                  <a:gd name="connsiteX4" fmla="*/ 1940265 w 2243543"/>
                  <a:gd name="connsiteY4" fmla="*/ 959066 h 1041963"/>
                  <a:gd name="connsiteX5" fmla="*/ 2243543 w 2243543"/>
                  <a:gd name="connsiteY5" fmla="*/ 1041963 h 1041963"/>
                  <a:gd name="connsiteX0" fmla="*/ 0 w 2243543"/>
                  <a:gd name="connsiteY0" fmla="*/ 0 h 1041963"/>
                  <a:gd name="connsiteX1" fmla="*/ 517490 w 2243543"/>
                  <a:gd name="connsiteY1" fmla="*/ 130629 h 1041963"/>
                  <a:gd name="connsiteX2" fmla="*/ 1115367 w 2243543"/>
                  <a:gd name="connsiteY2" fmla="*/ 472273 h 1041963"/>
                  <a:gd name="connsiteX3" fmla="*/ 1503906 w 2243543"/>
                  <a:gd name="connsiteY3" fmla="*/ 783973 h 1041963"/>
                  <a:gd name="connsiteX4" fmla="*/ 1940265 w 2243543"/>
                  <a:gd name="connsiteY4" fmla="*/ 959066 h 1041963"/>
                  <a:gd name="connsiteX5" fmla="*/ 2243543 w 2243543"/>
                  <a:gd name="connsiteY5" fmla="*/ 1041963 h 1041963"/>
                  <a:gd name="connsiteX0" fmla="*/ 0 w 2271955"/>
                  <a:gd name="connsiteY0" fmla="*/ 0 h 1066757"/>
                  <a:gd name="connsiteX1" fmla="*/ 517490 w 2271955"/>
                  <a:gd name="connsiteY1" fmla="*/ 130629 h 1066757"/>
                  <a:gd name="connsiteX2" fmla="*/ 1115367 w 2271955"/>
                  <a:gd name="connsiteY2" fmla="*/ 472273 h 1066757"/>
                  <a:gd name="connsiteX3" fmla="*/ 1503906 w 2271955"/>
                  <a:gd name="connsiteY3" fmla="*/ 783973 h 1066757"/>
                  <a:gd name="connsiteX4" fmla="*/ 1940265 w 2271955"/>
                  <a:gd name="connsiteY4" fmla="*/ 959066 h 1066757"/>
                  <a:gd name="connsiteX5" fmla="*/ 2271955 w 2271955"/>
                  <a:gd name="connsiteY5" fmla="*/ 1066757 h 1066757"/>
                  <a:gd name="connsiteX0" fmla="*/ 0 w 2276422"/>
                  <a:gd name="connsiteY0" fmla="*/ 0 h 1151422"/>
                  <a:gd name="connsiteX1" fmla="*/ 517490 w 2276422"/>
                  <a:gd name="connsiteY1" fmla="*/ 130629 h 1151422"/>
                  <a:gd name="connsiteX2" fmla="*/ 1115367 w 2276422"/>
                  <a:gd name="connsiteY2" fmla="*/ 472273 h 1151422"/>
                  <a:gd name="connsiteX3" fmla="*/ 1503906 w 2276422"/>
                  <a:gd name="connsiteY3" fmla="*/ 783973 h 1151422"/>
                  <a:gd name="connsiteX4" fmla="*/ 1940265 w 2276422"/>
                  <a:gd name="connsiteY4" fmla="*/ 959066 h 1151422"/>
                  <a:gd name="connsiteX5" fmla="*/ 2276422 w 2276422"/>
                  <a:gd name="connsiteY5" fmla="*/ 1151422 h 1151422"/>
                  <a:gd name="connsiteX0" fmla="*/ 0 w 2276422"/>
                  <a:gd name="connsiteY0" fmla="*/ 0 h 1151422"/>
                  <a:gd name="connsiteX1" fmla="*/ 517490 w 2276422"/>
                  <a:gd name="connsiteY1" fmla="*/ 130629 h 1151422"/>
                  <a:gd name="connsiteX2" fmla="*/ 1115367 w 2276422"/>
                  <a:gd name="connsiteY2" fmla="*/ 472273 h 1151422"/>
                  <a:gd name="connsiteX3" fmla="*/ 1503906 w 2276422"/>
                  <a:gd name="connsiteY3" fmla="*/ 783973 h 1151422"/>
                  <a:gd name="connsiteX4" fmla="*/ 1924394 w 2276422"/>
                  <a:gd name="connsiteY4" fmla="*/ 983184 h 1151422"/>
                  <a:gd name="connsiteX5" fmla="*/ 2276422 w 2276422"/>
                  <a:gd name="connsiteY5" fmla="*/ 1151422 h 1151422"/>
                  <a:gd name="connsiteX0" fmla="*/ 0 w 2302006"/>
                  <a:gd name="connsiteY0" fmla="*/ 0 h 1129223"/>
                  <a:gd name="connsiteX1" fmla="*/ 517490 w 2302006"/>
                  <a:gd name="connsiteY1" fmla="*/ 130629 h 1129223"/>
                  <a:gd name="connsiteX2" fmla="*/ 1115367 w 2302006"/>
                  <a:gd name="connsiteY2" fmla="*/ 472273 h 1129223"/>
                  <a:gd name="connsiteX3" fmla="*/ 1503906 w 2302006"/>
                  <a:gd name="connsiteY3" fmla="*/ 783973 h 1129223"/>
                  <a:gd name="connsiteX4" fmla="*/ 1924394 w 2302006"/>
                  <a:gd name="connsiteY4" fmla="*/ 983184 h 1129223"/>
                  <a:gd name="connsiteX5" fmla="*/ 2302006 w 2302006"/>
                  <a:gd name="connsiteY5" fmla="*/ 1129223 h 1129223"/>
                  <a:gd name="connsiteX0" fmla="*/ 0 w 2302006"/>
                  <a:gd name="connsiteY0" fmla="*/ 0 h 1129223"/>
                  <a:gd name="connsiteX1" fmla="*/ 517490 w 2302006"/>
                  <a:gd name="connsiteY1" fmla="*/ 130629 h 1129223"/>
                  <a:gd name="connsiteX2" fmla="*/ 1115367 w 2302006"/>
                  <a:gd name="connsiteY2" fmla="*/ 472273 h 1129223"/>
                  <a:gd name="connsiteX3" fmla="*/ 1503906 w 2302006"/>
                  <a:gd name="connsiteY3" fmla="*/ 783973 h 1129223"/>
                  <a:gd name="connsiteX4" fmla="*/ 1924394 w 2302006"/>
                  <a:gd name="connsiteY4" fmla="*/ 983184 h 1129223"/>
                  <a:gd name="connsiteX5" fmla="*/ 2302006 w 2302006"/>
                  <a:gd name="connsiteY5" fmla="*/ 1129223 h 11292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302006" h="1129223">
                    <a:moveTo>
                      <a:pt x="0" y="0"/>
                    </a:moveTo>
                    <a:cubicBezTo>
                      <a:pt x="165797" y="25958"/>
                      <a:pt x="331595" y="51917"/>
                      <a:pt x="517490" y="130629"/>
                    </a:cubicBezTo>
                    <a:cubicBezTo>
                      <a:pt x="703385" y="209341"/>
                      <a:pt x="950964" y="363382"/>
                      <a:pt x="1115367" y="472273"/>
                    </a:cubicBezTo>
                    <a:cubicBezTo>
                      <a:pt x="1279770" y="581164"/>
                      <a:pt x="1369068" y="698821"/>
                      <a:pt x="1503906" y="783973"/>
                    </a:cubicBezTo>
                    <a:cubicBezTo>
                      <a:pt x="1638744" y="869125"/>
                      <a:pt x="1791377" y="925642"/>
                      <a:pt x="1924394" y="983184"/>
                    </a:cubicBezTo>
                    <a:cubicBezTo>
                      <a:pt x="2057411" y="1040726"/>
                      <a:pt x="2170244" y="1108654"/>
                      <a:pt x="2302006" y="1129223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Freeform 161"/>
              <p:cNvSpPr/>
              <p:nvPr/>
            </p:nvSpPr>
            <p:spPr>
              <a:xfrm>
                <a:off x="1546244" y="5399124"/>
                <a:ext cx="2248455" cy="1011441"/>
              </a:xfrm>
              <a:custGeom>
                <a:avLst/>
                <a:gdLst>
                  <a:gd name="connsiteX0" fmla="*/ 0 w 2260880"/>
                  <a:gd name="connsiteY0" fmla="*/ 0 h 1011156"/>
                  <a:gd name="connsiteX1" fmla="*/ 432080 w 2260880"/>
                  <a:gd name="connsiteY1" fmla="*/ 100483 h 1011156"/>
                  <a:gd name="connsiteX2" fmla="*/ 844062 w 2260880"/>
                  <a:gd name="connsiteY2" fmla="*/ 291402 h 1011156"/>
                  <a:gd name="connsiteX3" fmla="*/ 1065126 w 2260880"/>
                  <a:gd name="connsiteY3" fmla="*/ 552659 h 1011156"/>
                  <a:gd name="connsiteX4" fmla="*/ 1381649 w 2260880"/>
                  <a:gd name="connsiteY4" fmla="*/ 798844 h 1011156"/>
                  <a:gd name="connsiteX5" fmla="*/ 1843873 w 2260880"/>
                  <a:gd name="connsiteY5" fmla="*/ 979714 h 1011156"/>
                  <a:gd name="connsiteX6" fmla="*/ 2260880 w 2260880"/>
                  <a:gd name="connsiteY6" fmla="*/ 1009859 h 1011156"/>
                  <a:gd name="connsiteX0" fmla="*/ 0 w 2236878"/>
                  <a:gd name="connsiteY0" fmla="*/ 0 h 1044621"/>
                  <a:gd name="connsiteX1" fmla="*/ 432080 w 2236878"/>
                  <a:gd name="connsiteY1" fmla="*/ 100483 h 1044621"/>
                  <a:gd name="connsiteX2" fmla="*/ 844062 w 2236878"/>
                  <a:gd name="connsiteY2" fmla="*/ 291402 h 1044621"/>
                  <a:gd name="connsiteX3" fmla="*/ 1065126 w 2236878"/>
                  <a:gd name="connsiteY3" fmla="*/ 552659 h 1044621"/>
                  <a:gd name="connsiteX4" fmla="*/ 1381649 w 2236878"/>
                  <a:gd name="connsiteY4" fmla="*/ 798844 h 1044621"/>
                  <a:gd name="connsiteX5" fmla="*/ 1843873 w 2236878"/>
                  <a:gd name="connsiteY5" fmla="*/ 979714 h 1044621"/>
                  <a:gd name="connsiteX6" fmla="*/ 2236878 w 2236878"/>
                  <a:gd name="connsiteY6" fmla="*/ 1044483 h 1044621"/>
                  <a:gd name="connsiteX0" fmla="*/ 0 w 2236878"/>
                  <a:gd name="connsiteY0" fmla="*/ 0 h 1044483"/>
                  <a:gd name="connsiteX1" fmla="*/ 432080 w 2236878"/>
                  <a:gd name="connsiteY1" fmla="*/ 100483 h 1044483"/>
                  <a:gd name="connsiteX2" fmla="*/ 844062 w 2236878"/>
                  <a:gd name="connsiteY2" fmla="*/ 291402 h 1044483"/>
                  <a:gd name="connsiteX3" fmla="*/ 1065126 w 2236878"/>
                  <a:gd name="connsiteY3" fmla="*/ 552659 h 1044483"/>
                  <a:gd name="connsiteX4" fmla="*/ 1381649 w 2236878"/>
                  <a:gd name="connsiteY4" fmla="*/ 798844 h 1044483"/>
                  <a:gd name="connsiteX5" fmla="*/ 1843873 w 2236878"/>
                  <a:gd name="connsiteY5" fmla="*/ 979714 h 1044483"/>
                  <a:gd name="connsiteX6" fmla="*/ 2236878 w 2236878"/>
                  <a:gd name="connsiteY6" fmla="*/ 1044483 h 1044483"/>
                  <a:gd name="connsiteX0" fmla="*/ 0 w 2295785"/>
                  <a:gd name="connsiteY0" fmla="*/ 0 h 993069"/>
                  <a:gd name="connsiteX1" fmla="*/ 432080 w 2295785"/>
                  <a:gd name="connsiteY1" fmla="*/ 100483 h 993069"/>
                  <a:gd name="connsiteX2" fmla="*/ 844062 w 2295785"/>
                  <a:gd name="connsiteY2" fmla="*/ 291402 h 993069"/>
                  <a:gd name="connsiteX3" fmla="*/ 1065126 w 2295785"/>
                  <a:gd name="connsiteY3" fmla="*/ 552659 h 993069"/>
                  <a:gd name="connsiteX4" fmla="*/ 1381649 w 2295785"/>
                  <a:gd name="connsiteY4" fmla="*/ 798844 h 993069"/>
                  <a:gd name="connsiteX5" fmla="*/ 1843873 w 2295785"/>
                  <a:gd name="connsiteY5" fmla="*/ 979714 h 993069"/>
                  <a:gd name="connsiteX6" fmla="*/ 2295785 w 2295785"/>
                  <a:gd name="connsiteY6" fmla="*/ 986474 h 993069"/>
                  <a:gd name="connsiteX0" fmla="*/ 0 w 2295785"/>
                  <a:gd name="connsiteY0" fmla="*/ 0 h 986474"/>
                  <a:gd name="connsiteX1" fmla="*/ 432080 w 2295785"/>
                  <a:gd name="connsiteY1" fmla="*/ 100483 h 986474"/>
                  <a:gd name="connsiteX2" fmla="*/ 844062 w 2295785"/>
                  <a:gd name="connsiteY2" fmla="*/ 291402 h 986474"/>
                  <a:gd name="connsiteX3" fmla="*/ 1065126 w 2295785"/>
                  <a:gd name="connsiteY3" fmla="*/ 552659 h 986474"/>
                  <a:gd name="connsiteX4" fmla="*/ 1381649 w 2295785"/>
                  <a:gd name="connsiteY4" fmla="*/ 798844 h 986474"/>
                  <a:gd name="connsiteX5" fmla="*/ 1815742 w 2295785"/>
                  <a:gd name="connsiteY5" fmla="*/ 907533 h 986474"/>
                  <a:gd name="connsiteX6" fmla="*/ 2295785 w 2295785"/>
                  <a:gd name="connsiteY6" fmla="*/ 986474 h 986474"/>
                  <a:gd name="connsiteX0" fmla="*/ 0 w 2248455"/>
                  <a:gd name="connsiteY0" fmla="*/ 0 h 1011441"/>
                  <a:gd name="connsiteX1" fmla="*/ 432080 w 2248455"/>
                  <a:gd name="connsiteY1" fmla="*/ 100483 h 1011441"/>
                  <a:gd name="connsiteX2" fmla="*/ 844062 w 2248455"/>
                  <a:gd name="connsiteY2" fmla="*/ 291402 h 1011441"/>
                  <a:gd name="connsiteX3" fmla="*/ 1065126 w 2248455"/>
                  <a:gd name="connsiteY3" fmla="*/ 552659 h 1011441"/>
                  <a:gd name="connsiteX4" fmla="*/ 1381649 w 2248455"/>
                  <a:gd name="connsiteY4" fmla="*/ 798844 h 1011441"/>
                  <a:gd name="connsiteX5" fmla="*/ 1815742 w 2248455"/>
                  <a:gd name="connsiteY5" fmla="*/ 907533 h 1011441"/>
                  <a:gd name="connsiteX6" fmla="*/ 2248455 w 2248455"/>
                  <a:gd name="connsiteY6" fmla="*/ 1011441 h 1011441"/>
                  <a:gd name="connsiteX0" fmla="*/ 0 w 2248455"/>
                  <a:gd name="connsiteY0" fmla="*/ 0 h 1011441"/>
                  <a:gd name="connsiteX1" fmla="*/ 432080 w 2248455"/>
                  <a:gd name="connsiteY1" fmla="*/ 100483 h 1011441"/>
                  <a:gd name="connsiteX2" fmla="*/ 844062 w 2248455"/>
                  <a:gd name="connsiteY2" fmla="*/ 291402 h 1011441"/>
                  <a:gd name="connsiteX3" fmla="*/ 1065126 w 2248455"/>
                  <a:gd name="connsiteY3" fmla="*/ 552659 h 1011441"/>
                  <a:gd name="connsiteX4" fmla="*/ 1381649 w 2248455"/>
                  <a:gd name="connsiteY4" fmla="*/ 798844 h 1011441"/>
                  <a:gd name="connsiteX5" fmla="*/ 1815742 w 2248455"/>
                  <a:gd name="connsiteY5" fmla="*/ 907533 h 1011441"/>
                  <a:gd name="connsiteX6" fmla="*/ 2248455 w 2248455"/>
                  <a:gd name="connsiteY6" fmla="*/ 1011441 h 1011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48455" h="1011441">
                    <a:moveTo>
                      <a:pt x="0" y="0"/>
                    </a:moveTo>
                    <a:cubicBezTo>
                      <a:pt x="145701" y="25958"/>
                      <a:pt x="291403" y="51916"/>
                      <a:pt x="432080" y="100483"/>
                    </a:cubicBezTo>
                    <a:cubicBezTo>
                      <a:pt x="572757" y="149050"/>
                      <a:pt x="738554" y="216039"/>
                      <a:pt x="844062" y="291402"/>
                    </a:cubicBezTo>
                    <a:cubicBezTo>
                      <a:pt x="949570" y="366765"/>
                      <a:pt x="975528" y="468085"/>
                      <a:pt x="1065126" y="552659"/>
                    </a:cubicBezTo>
                    <a:cubicBezTo>
                      <a:pt x="1154724" y="637233"/>
                      <a:pt x="1256546" y="739698"/>
                      <a:pt x="1381649" y="798844"/>
                    </a:cubicBezTo>
                    <a:cubicBezTo>
                      <a:pt x="1506752" y="857990"/>
                      <a:pt x="1669204" y="872364"/>
                      <a:pt x="1815742" y="907533"/>
                    </a:cubicBezTo>
                    <a:cubicBezTo>
                      <a:pt x="1962281" y="942702"/>
                      <a:pt x="2109604" y="960749"/>
                      <a:pt x="2248455" y="1011441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Freeform 162"/>
              <p:cNvSpPr/>
              <p:nvPr/>
            </p:nvSpPr>
            <p:spPr>
              <a:xfrm>
                <a:off x="2375232" y="3982307"/>
                <a:ext cx="2366387" cy="897361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Freeform 163"/>
              <p:cNvSpPr/>
              <p:nvPr/>
            </p:nvSpPr>
            <p:spPr>
              <a:xfrm>
                <a:off x="2159193" y="4243564"/>
                <a:ext cx="2527160" cy="873277"/>
              </a:xfrm>
              <a:custGeom>
                <a:avLst/>
                <a:gdLst>
                  <a:gd name="connsiteX0" fmla="*/ 0 w 2527160"/>
                  <a:gd name="connsiteY0" fmla="*/ 0 h 873277"/>
                  <a:gd name="connsiteX1" fmla="*/ 361741 w 2527160"/>
                  <a:gd name="connsiteY1" fmla="*/ 140677 h 873277"/>
                  <a:gd name="connsiteX2" fmla="*/ 633046 w 2527160"/>
                  <a:gd name="connsiteY2" fmla="*/ 422031 h 873277"/>
                  <a:gd name="connsiteX3" fmla="*/ 828989 w 2527160"/>
                  <a:gd name="connsiteY3" fmla="*/ 663192 h 873277"/>
                  <a:gd name="connsiteX4" fmla="*/ 1120391 w 2527160"/>
                  <a:gd name="connsiteY4" fmla="*/ 839038 h 873277"/>
                  <a:gd name="connsiteX5" fmla="*/ 1346479 w 2527160"/>
                  <a:gd name="connsiteY5" fmla="*/ 864159 h 873277"/>
                  <a:gd name="connsiteX6" fmla="*/ 1848897 w 2527160"/>
                  <a:gd name="connsiteY6" fmla="*/ 728506 h 873277"/>
                  <a:gd name="connsiteX7" fmla="*/ 2391508 w 2527160"/>
                  <a:gd name="connsiteY7" fmla="*/ 718458 h 873277"/>
                  <a:gd name="connsiteX8" fmla="*/ 2527160 w 2527160"/>
                  <a:gd name="connsiteY8" fmla="*/ 738554 h 8732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27160" h="873277">
                    <a:moveTo>
                      <a:pt x="0" y="0"/>
                    </a:moveTo>
                    <a:cubicBezTo>
                      <a:pt x="128116" y="35169"/>
                      <a:pt x="256233" y="70339"/>
                      <a:pt x="361741" y="140677"/>
                    </a:cubicBezTo>
                    <a:cubicBezTo>
                      <a:pt x="467249" y="211015"/>
                      <a:pt x="555171" y="334945"/>
                      <a:pt x="633046" y="422031"/>
                    </a:cubicBezTo>
                    <a:cubicBezTo>
                      <a:pt x="710921" y="509117"/>
                      <a:pt x="747765" y="593691"/>
                      <a:pt x="828989" y="663192"/>
                    </a:cubicBezTo>
                    <a:cubicBezTo>
                      <a:pt x="910213" y="732693"/>
                      <a:pt x="1034143" y="805544"/>
                      <a:pt x="1120391" y="839038"/>
                    </a:cubicBezTo>
                    <a:cubicBezTo>
                      <a:pt x="1206639" y="872533"/>
                      <a:pt x="1225061" y="882581"/>
                      <a:pt x="1346479" y="864159"/>
                    </a:cubicBezTo>
                    <a:cubicBezTo>
                      <a:pt x="1467897" y="845737"/>
                      <a:pt x="1674726" y="752789"/>
                      <a:pt x="1848897" y="728506"/>
                    </a:cubicBezTo>
                    <a:cubicBezTo>
                      <a:pt x="2023068" y="704223"/>
                      <a:pt x="2278464" y="716783"/>
                      <a:pt x="2391508" y="718458"/>
                    </a:cubicBezTo>
                    <a:cubicBezTo>
                      <a:pt x="2504552" y="720133"/>
                      <a:pt x="2515856" y="729343"/>
                      <a:pt x="2527160" y="738554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Freeform 164"/>
              <p:cNvSpPr/>
              <p:nvPr/>
            </p:nvSpPr>
            <p:spPr>
              <a:xfrm>
                <a:off x="2013492" y="4585208"/>
                <a:ext cx="2577402" cy="826949"/>
              </a:xfrm>
              <a:custGeom>
                <a:avLst/>
                <a:gdLst>
                  <a:gd name="connsiteX0" fmla="*/ 0 w 2577402"/>
                  <a:gd name="connsiteY0" fmla="*/ 0 h 826949"/>
                  <a:gd name="connsiteX1" fmla="*/ 391886 w 2577402"/>
                  <a:gd name="connsiteY1" fmla="*/ 110532 h 826949"/>
                  <a:gd name="connsiteX2" fmla="*/ 768699 w 2577402"/>
                  <a:gd name="connsiteY2" fmla="*/ 361741 h 826949"/>
                  <a:gd name="connsiteX3" fmla="*/ 1019907 w 2577402"/>
                  <a:gd name="connsiteY3" fmla="*/ 582805 h 826949"/>
                  <a:gd name="connsiteX4" fmla="*/ 1321358 w 2577402"/>
                  <a:gd name="connsiteY4" fmla="*/ 748603 h 826949"/>
                  <a:gd name="connsiteX5" fmla="*/ 1668026 w 2577402"/>
                  <a:gd name="connsiteY5" fmla="*/ 778748 h 826949"/>
                  <a:gd name="connsiteX6" fmla="*/ 2331217 w 2577402"/>
                  <a:gd name="connsiteY6" fmla="*/ 823965 h 826949"/>
                  <a:gd name="connsiteX7" fmla="*/ 2577402 w 2577402"/>
                  <a:gd name="connsiteY7" fmla="*/ 818941 h 826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577402" h="826949">
                    <a:moveTo>
                      <a:pt x="0" y="0"/>
                    </a:moveTo>
                    <a:cubicBezTo>
                      <a:pt x="131885" y="25121"/>
                      <a:pt x="263770" y="50242"/>
                      <a:pt x="391886" y="110532"/>
                    </a:cubicBezTo>
                    <a:cubicBezTo>
                      <a:pt x="520002" y="170822"/>
                      <a:pt x="664029" y="283029"/>
                      <a:pt x="768699" y="361741"/>
                    </a:cubicBezTo>
                    <a:cubicBezTo>
                      <a:pt x="873369" y="440453"/>
                      <a:pt x="927797" y="518328"/>
                      <a:pt x="1019907" y="582805"/>
                    </a:cubicBezTo>
                    <a:cubicBezTo>
                      <a:pt x="1112017" y="647282"/>
                      <a:pt x="1213338" y="715946"/>
                      <a:pt x="1321358" y="748603"/>
                    </a:cubicBezTo>
                    <a:cubicBezTo>
                      <a:pt x="1429378" y="781260"/>
                      <a:pt x="1668026" y="778748"/>
                      <a:pt x="1668026" y="778748"/>
                    </a:cubicBezTo>
                    <a:lnTo>
                      <a:pt x="2331217" y="823965"/>
                    </a:lnTo>
                    <a:cubicBezTo>
                      <a:pt x="2482780" y="830664"/>
                      <a:pt x="2530091" y="824802"/>
                      <a:pt x="2577402" y="818941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Freeform 165"/>
              <p:cNvSpPr/>
              <p:nvPr/>
            </p:nvSpPr>
            <p:spPr>
              <a:xfrm>
                <a:off x="1395518" y="3992356"/>
                <a:ext cx="954594" cy="160773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Freeform 166"/>
              <p:cNvSpPr/>
              <p:nvPr/>
            </p:nvSpPr>
            <p:spPr>
              <a:xfrm>
                <a:off x="3621228" y="4640474"/>
                <a:ext cx="1115367" cy="2180493"/>
              </a:xfrm>
              <a:custGeom>
                <a:avLst/>
                <a:gdLst>
                  <a:gd name="connsiteX0" fmla="*/ 1115367 w 1115367"/>
                  <a:gd name="connsiteY0" fmla="*/ 0 h 2180493"/>
                  <a:gd name="connsiteX1" fmla="*/ 1065125 w 1115367"/>
                  <a:gd name="connsiteY1" fmla="*/ 160774 h 2180493"/>
                  <a:gd name="connsiteX2" fmla="*/ 1060101 w 1115367"/>
                  <a:gd name="connsiteY2" fmla="*/ 366765 h 2180493"/>
                  <a:gd name="connsiteX3" fmla="*/ 1029956 w 1115367"/>
                  <a:gd name="connsiteY3" fmla="*/ 602901 h 2180493"/>
                  <a:gd name="connsiteX4" fmla="*/ 964642 w 1115367"/>
                  <a:gd name="connsiteY4" fmla="*/ 808893 h 2180493"/>
                  <a:gd name="connsiteX5" fmla="*/ 763675 w 1115367"/>
                  <a:gd name="connsiteY5" fmla="*/ 1100295 h 2180493"/>
                  <a:gd name="connsiteX6" fmla="*/ 597877 w 1115367"/>
                  <a:gd name="connsiteY6" fmla="*/ 1225899 h 2180493"/>
                  <a:gd name="connsiteX7" fmla="*/ 391886 w 1115367"/>
                  <a:gd name="connsiteY7" fmla="*/ 1482132 h 2180493"/>
                  <a:gd name="connsiteX8" fmla="*/ 276330 w 1115367"/>
                  <a:gd name="connsiteY8" fmla="*/ 1642906 h 2180493"/>
                  <a:gd name="connsiteX9" fmla="*/ 65314 w 1115367"/>
                  <a:gd name="connsiteY9" fmla="*/ 1979526 h 2180493"/>
                  <a:gd name="connsiteX10" fmla="*/ 0 w 1115367"/>
                  <a:gd name="connsiteY10" fmla="*/ 2180493 h 2180493"/>
                  <a:gd name="connsiteX0" fmla="*/ 1115367 w 1115367"/>
                  <a:gd name="connsiteY0" fmla="*/ 0 h 2180493"/>
                  <a:gd name="connsiteX1" fmla="*/ 1065125 w 1115367"/>
                  <a:gd name="connsiteY1" fmla="*/ 160774 h 2180493"/>
                  <a:gd name="connsiteX2" fmla="*/ 1060101 w 1115367"/>
                  <a:gd name="connsiteY2" fmla="*/ 366765 h 2180493"/>
                  <a:gd name="connsiteX3" fmla="*/ 1029956 w 1115367"/>
                  <a:gd name="connsiteY3" fmla="*/ 602901 h 2180493"/>
                  <a:gd name="connsiteX4" fmla="*/ 964642 w 1115367"/>
                  <a:gd name="connsiteY4" fmla="*/ 808893 h 2180493"/>
                  <a:gd name="connsiteX5" fmla="*/ 763675 w 1115367"/>
                  <a:gd name="connsiteY5" fmla="*/ 1100295 h 2180493"/>
                  <a:gd name="connsiteX6" fmla="*/ 597877 w 1115367"/>
                  <a:gd name="connsiteY6" fmla="*/ 1225899 h 2180493"/>
                  <a:gd name="connsiteX7" fmla="*/ 454131 w 1115367"/>
                  <a:gd name="connsiteY7" fmla="*/ 1524715 h 2180493"/>
                  <a:gd name="connsiteX8" fmla="*/ 276330 w 1115367"/>
                  <a:gd name="connsiteY8" fmla="*/ 1642906 h 2180493"/>
                  <a:gd name="connsiteX9" fmla="*/ 65314 w 1115367"/>
                  <a:gd name="connsiteY9" fmla="*/ 1979526 h 2180493"/>
                  <a:gd name="connsiteX10" fmla="*/ 0 w 1115367"/>
                  <a:gd name="connsiteY10" fmla="*/ 2180493 h 2180493"/>
                  <a:gd name="connsiteX0" fmla="*/ 1115367 w 1115367"/>
                  <a:gd name="connsiteY0" fmla="*/ 0 h 2180493"/>
                  <a:gd name="connsiteX1" fmla="*/ 1065125 w 1115367"/>
                  <a:gd name="connsiteY1" fmla="*/ 160774 h 2180493"/>
                  <a:gd name="connsiteX2" fmla="*/ 1060101 w 1115367"/>
                  <a:gd name="connsiteY2" fmla="*/ 366765 h 2180493"/>
                  <a:gd name="connsiteX3" fmla="*/ 1029956 w 1115367"/>
                  <a:gd name="connsiteY3" fmla="*/ 602901 h 2180493"/>
                  <a:gd name="connsiteX4" fmla="*/ 964642 w 1115367"/>
                  <a:gd name="connsiteY4" fmla="*/ 808893 h 2180493"/>
                  <a:gd name="connsiteX5" fmla="*/ 763675 w 1115367"/>
                  <a:gd name="connsiteY5" fmla="*/ 1100295 h 2180493"/>
                  <a:gd name="connsiteX6" fmla="*/ 597877 w 1115367"/>
                  <a:gd name="connsiteY6" fmla="*/ 1225899 h 2180493"/>
                  <a:gd name="connsiteX7" fmla="*/ 454131 w 1115367"/>
                  <a:gd name="connsiteY7" fmla="*/ 1524715 h 2180493"/>
                  <a:gd name="connsiteX8" fmla="*/ 237644 w 1115367"/>
                  <a:gd name="connsiteY8" fmla="*/ 1710968 h 2180493"/>
                  <a:gd name="connsiteX9" fmla="*/ 65314 w 1115367"/>
                  <a:gd name="connsiteY9" fmla="*/ 1979526 h 2180493"/>
                  <a:gd name="connsiteX10" fmla="*/ 0 w 1115367"/>
                  <a:gd name="connsiteY10" fmla="*/ 2180493 h 2180493"/>
                  <a:gd name="connsiteX0" fmla="*/ 1115367 w 1115367"/>
                  <a:gd name="connsiteY0" fmla="*/ 0 h 2180493"/>
                  <a:gd name="connsiteX1" fmla="*/ 1065125 w 1115367"/>
                  <a:gd name="connsiteY1" fmla="*/ 160774 h 2180493"/>
                  <a:gd name="connsiteX2" fmla="*/ 1060101 w 1115367"/>
                  <a:gd name="connsiteY2" fmla="*/ 366765 h 2180493"/>
                  <a:gd name="connsiteX3" fmla="*/ 1029956 w 1115367"/>
                  <a:gd name="connsiteY3" fmla="*/ 602901 h 2180493"/>
                  <a:gd name="connsiteX4" fmla="*/ 964642 w 1115367"/>
                  <a:gd name="connsiteY4" fmla="*/ 808893 h 2180493"/>
                  <a:gd name="connsiteX5" fmla="*/ 763675 w 1115367"/>
                  <a:gd name="connsiteY5" fmla="*/ 1100295 h 2180493"/>
                  <a:gd name="connsiteX6" fmla="*/ 597877 w 1115367"/>
                  <a:gd name="connsiteY6" fmla="*/ 1225899 h 2180493"/>
                  <a:gd name="connsiteX7" fmla="*/ 454131 w 1115367"/>
                  <a:gd name="connsiteY7" fmla="*/ 1524715 h 2180493"/>
                  <a:gd name="connsiteX8" fmla="*/ 163659 w 1115367"/>
                  <a:gd name="connsiteY8" fmla="*/ 1799309 h 2180493"/>
                  <a:gd name="connsiteX9" fmla="*/ 65314 w 1115367"/>
                  <a:gd name="connsiteY9" fmla="*/ 1979526 h 2180493"/>
                  <a:gd name="connsiteX10" fmla="*/ 0 w 1115367"/>
                  <a:gd name="connsiteY10" fmla="*/ 2180493 h 2180493"/>
                  <a:gd name="connsiteX0" fmla="*/ 1115367 w 1115367"/>
                  <a:gd name="connsiteY0" fmla="*/ 0 h 2180493"/>
                  <a:gd name="connsiteX1" fmla="*/ 1065125 w 1115367"/>
                  <a:gd name="connsiteY1" fmla="*/ 160774 h 2180493"/>
                  <a:gd name="connsiteX2" fmla="*/ 1060101 w 1115367"/>
                  <a:gd name="connsiteY2" fmla="*/ 366765 h 2180493"/>
                  <a:gd name="connsiteX3" fmla="*/ 1029956 w 1115367"/>
                  <a:gd name="connsiteY3" fmla="*/ 602901 h 2180493"/>
                  <a:gd name="connsiteX4" fmla="*/ 964642 w 1115367"/>
                  <a:gd name="connsiteY4" fmla="*/ 808893 h 2180493"/>
                  <a:gd name="connsiteX5" fmla="*/ 763675 w 1115367"/>
                  <a:gd name="connsiteY5" fmla="*/ 1100295 h 2180493"/>
                  <a:gd name="connsiteX6" fmla="*/ 597877 w 1115367"/>
                  <a:gd name="connsiteY6" fmla="*/ 1225899 h 2180493"/>
                  <a:gd name="connsiteX7" fmla="*/ 475539 w 1115367"/>
                  <a:gd name="connsiteY7" fmla="*/ 1544086 h 2180493"/>
                  <a:gd name="connsiteX8" fmla="*/ 163659 w 1115367"/>
                  <a:gd name="connsiteY8" fmla="*/ 1799309 h 2180493"/>
                  <a:gd name="connsiteX9" fmla="*/ 65314 w 1115367"/>
                  <a:gd name="connsiteY9" fmla="*/ 1979526 h 2180493"/>
                  <a:gd name="connsiteX10" fmla="*/ 0 w 1115367"/>
                  <a:gd name="connsiteY10" fmla="*/ 2180493 h 2180493"/>
                  <a:gd name="connsiteX0" fmla="*/ 1115367 w 1115367"/>
                  <a:gd name="connsiteY0" fmla="*/ 0 h 2180493"/>
                  <a:gd name="connsiteX1" fmla="*/ 1065125 w 1115367"/>
                  <a:gd name="connsiteY1" fmla="*/ 160774 h 2180493"/>
                  <a:gd name="connsiteX2" fmla="*/ 1060101 w 1115367"/>
                  <a:gd name="connsiteY2" fmla="*/ 366765 h 2180493"/>
                  <a:gd name="connsiteX3" fmla="*/ 1029956 w 1115367"/>
                  <a:gd name="connsiteY3" fmla="*/ 602901 h 2180493"/>
                  <a:gd name="connsiteX4" fmla="*/ 964642 w 1115367"/>
                  <a:gd name="connsiteY4" fmla="*/ 808893 h 2180493"/>
                  <a:gd name="connsiteX5" fmla="*/ 763675 w 1115367"/>
                  <a:gd name="connsiteY5" fmla="*/ 1100295 h 2180493"/>
                  <a:gd name="connsiteX6" fmla="*/ 597877 w 1115367"/>
                  <a:gd name="connsiteY6" fmla="*/ 1225899 h 2180493"/>
                  <a:gd name="connsiteX7" fmla="*/ 475539 w 1115367"/>
                  <a:gd name="connsiteY7" fmla="*/ 1544086 h 2180493"/>
                  <a:gd name="connsiteX8" fmla="*/ 163659 w 1115367"/>
                  <a:gd name="connsiteY8" fmla="*/ 1799309 h 2180493"/>
                  <a:gd name="connsiteX9" fmla="*/ 65314 w 1115367"/>
                  <a:gd name="connsiteY9" fmla="*/ 1979526 h 2180493"/>
                  <a:gd name="connsiteX10" fmla="*/ 0 w 1115367"/>
                  <a:gd name="connsiteY10" fmla="*/ 2180493 h 2180493"/>
                  <a:gd name="connsiteX0" fmla="*/ 1115367 w 1115367"/>
                  <a:gd name="connsiteY0" fmla="*/ 0 h 2180493"/>
                  <a:gd name="connsiteX1" fmla="*/ 1065125 w 1115367"/>
                  <a:gd name="connsiteY1" fmla="*/ 160774 h 2180493"/>
                  <a:gd name="connsiteX2" fmla="*/ 1060101 w 1115367"/>
                  <a:gd name="connsiteY2" fmla="*/ 366765 h 2180493"/>
                  <a:gd name="connsiteX3" fmla="*/ 1029956 w 1115367"/>
                  <a:gd name="connsiteY3" fmla="*/ 602901 h 2180493"/>
                  <a:gd name="connsiteX4" fmla="*/ 964642 w 1115367"/>
                  <a:gd name="connsiteY4" fmla="*/ 808893 h 2180493"/>
                  <a:gd name="connsiteX5" fmla="*/ 763675 w 1115367"/>
                  <a:gd name="connsiteY5" fmla="*/ 1100295 h 2180493"/>
                  <a:gd name="connsiteX6" fmla="*/ 597877 w 1115367"/>
                  <a:gd name="connsiteY6" fmla="*/ 1225899 h 2180493"/>
                  <a:gd name="connsiteX7" fmla="*/ 474863 w 1115367"/>
                  <a:gd name="connsiteY7" fmla="*/ 1588367 h 2180493"/>
                  <a:gd name="connsiteX8" fmla="*/ 163659 w 1115367"/>
                  <a:gd name="connsiteY8" fmla="*/ 1799309 h 2180493"/>
                  <a:gd name="connsiteX9" fmla="*/ 65314 w 1115367"/>
                  <a:gd name="connsiteY9" fmla="*/ 1979526 h 2180493"/>
                  <a:gd name="connsiteX10" fmla="*/ 0 w 1115367"/>
                  <a:gd name="connsiteY10" fmla="*/ 2180493 h 2180493"/>
                  <a:gd name="connsiteX0" fmla="*/ 1115367 w 1115367"/>
                  <a:gd name="connsiteY0" fmla="*/ 0 h 2180493"/>
                  <a:gd name="connsiteX1" fmla="*/ 1065125 w 1115367"/>
                  <a:gd name="connsiteY1" fmla="*/ 160774 h 2180493"/>
                  <a:gd name="connsiteX2" fmla="*/ 1060101 w 1115367"/>
                  <a:gd name="connsiteY2" fmla="*/ 366765 h 2180493"/>
                  <a:gd name="connsiteX3" fmla="*/ 1029956 w 1115367"/>
                  <a:gd name="connsiteY3" fmla="*/ 602901 h 2180493"/>
                  <a:gd name="connsiteX4" fmla="*/ 964642 w 1115367"/>
                  <a:gd name="connsiteY4" fmla="*/ 808893 h 2180493"/>
                  <a:gd name="connsiteX5" fmla="*/ 763675 w 1115367"/>
                  <a:gd name="connsiteY5" fmla="*/ 1100295 h 2180493"/>
                  <a:gd name="connsiteX6" fmla="*/ 597877 w 1115367"/>
                  <a:gd name="connsiteY6" fmla="*/ 1225899 h 2180493"/>
                  <a:gd name="connsiteX7" fmla="*/ 474863 w 1115367"/>
                  <a:gd name="connsiteY7" fmla="*/ 1588367 h 2180493"/>
                  <a:gd name="connsiteX8" fmla="*/ 163659 w 1115367"/>
                  <a:gd name="connsiteY8" fmla="*/ 1799309 h 2180493"/>
                  <a:gd name="connsiteX9" fmla="*/ 38543 w 1115367"/>
                  <a:gd name="connsiteY9" fmla="*/ 1992403 h 2180493"/>
                  <a:gd name="connsiteX10" fmla="*/ 0 w 1115367"/>
                  <a:gd name="connsiteY10" fmla="*/ 2180493 h 2180493"/>
                  <a:gd name="connsiteX0" fmla="*/ 1115367 w 1115367"/>
                  <a:gd name="connsiteY0" fmla="*/ 0 h 2180493"/>
                  <a:gd name="connsiteX1" fmla="*/ 1065125 w 1115367"/>
                  <a:gd name="connsiteY1" fmla="*/ 160774 h 2180493"/>
                  <a:gd name="connsiteX2" fmla="*/ 1060101 w 1115367"/>
                  <a:gd name="connsiteY2" fmla="*/ 366765 h 2180493"/>
                  <a:gd name="connsiteX3" fmla="*/ 1029956 w 1115367"/>
                  <a:gd name="connsiteY3" fmla="*/ 602901 h 2180493"/>
                  <a:gd name="connsiteX4" fmla="*/ 964642 w 1115367"/>
                  <a:gd name="connsiteY4" fmla="*/ 808893 h 2180493"/>
                  <a:gd name="connsiteX5" fmla="*/ 763675 w 1115367"/>
                  <a:gd name="connsiteY5" fmla="*/ 1100295 h 2180493"/>
                  <a:gd name="connsiteX6" fmla="*/ 597877 w 1115367"/>
                  <a:gd name="connsiteY6" fmla="*/ 1225899 h 2180493"/>
                  <a:gd name="connsiteX7" fmla="*/ 474863 w 1115367"/>
                  <a:gd name="connsiteY7" fmla="*/ 1588367 h 2180493"/>
                  <a:gd name="connsiteX8" fmla="*/ 163659 w 1115367"/>
                  <a:gd name="connsiteY8" fmla="*/ 1799309 h 2180493"/>
                  <a:gd name="connsiteX9" fmla="*/ 0 w 1115367"/>
                  <a:gd name="connsiteY9" fmla="*/ 2180493 h 2180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15367" h="2180493">
                    <a:moveTo>
                      <a:pt x="1115367" y="0"/>
                    </a:moveTo>
                    <a:cubicBezTo>
                      <a:pt x="1094851" y="49823"/>
                      <a:pt x="1074336" y="99647"/>
                      <a:pt x="1065125" y="160774"/>
                    </a:cubicBezTo>
                    <a:cubicBezTo>
                      <a:pt x="1055914" y="221902"/>
                      <a:pt x="1065962" y="293077"/>
                      <a:pt x="1060101" y="366765"/>
                    </a:cubicBezTo>
                    <a:cubicBezTo>
                      <a:pt x="1054240" y="440453"/>
                      <a:pt x="1045866" y="529213"/>
                      <a:pt x="1029956" y="602901"/>
                    </a:cubicBezTo>
                    <a:cubicBezTo>
                      <a:pt x="1014046" y="676589"/>
                      <a:pt x="1009022" y="725994"/>
                      <a:pt x="964642" y="808893"/>
                    </a:cubicBezTo>
                    <a:cubicBezTo>
                      <a:pt x="920262" y="891792"/>
                      <a:pt x="824802" y="1030794"/>
                      <a:pt x="763675" y="1100295"/>
                    </a:cubicBezTo>
                    <a:cubicBezTo>
                      <a:pt x="702547" y="1169796"/>
                      <a:pt x="646012" y="1144554"/>
                      <a:pt x="597877" y="1225899"/>
                    </a:cubicBezTo>
                    <a:cubicBezTo>
                      <a:pt x="549742" y="1307244"/>
                      <a:pt x="549374" y="1410449"/>
                      <a:pt x="474863" y="1588367"/>
                    </a:cubicBezTo>
                    <a:cubicBezTo>
                      <a:pt x="400352" y="1766285"/>
                      <a:pt x="242803" y="1700621"/>
                      <a:pt x="163659" y="1799309"/>
                    </a:cubicBezTo>
                    <a:cubicBezTo>
                      <a:pt x="84515" y="1897997"/>
                      <a:pt x="34096" y="2101080"/>
                      <a:pt x="0" y="2180493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Freeform 167"/>
              <p:cNvSpPr/>
              <p:nvPr/>
            </p:nvSpPr>
            <p:spPr>
              <a:xfrm>
                <a:off x="2425474" y="4896707"/>
                <a:ext cx="979714" cy="1406770"/>
              </a:xfrm>
              <a:custGeom>
                <a:avLst/>
                <a:gdLst>
                  <a:gd name="connsiteX0" fmla="*/ 979714 w 979714"/>
                  <a:gd name="connsiteY0" fmla="*/ 0 h 1406770"/>
                  <a:gd name="connsiteX1" fmla="*/ 909376 w 979714"/>
                  <a:gd name="connsiteY1" fmla="*/ 95460 h 1406770"/>
                  <a:gd name="connsiteX2" fmla="*/ 839038 w 979714"/>
                  <a:gd name="connsiteY2" fmla="*/ 211016 h 1406770"/>
                  <a:gd name="connsiteX3" fmla="*/ 738554 w 979714"/>
                  <a:gd name="connsiteY3" fmla="*/ 366765 h 1406770"/>
                  <a:gd name="connsiteX4" fmla="*/ 622998 w 979714"/>
                  <a:gd name="connsiteY4" fmla="*/ 557684 h 1406770"/>
                  <a:gd name="connsiteX5" fmla="*/ 467249 w 979714"/>
                  <a:gd name="connsiteY5" fmla="*/ 693337 h 1406770"/>
                  <a:gd name="connsiteX6" fmla="*/ 361741 w 979714"/>
                  <a:gd name="connsiteY6" fmla="*/ 839038 h 1406770"/>
                  <a:gd name="connsiteX7" fmla="*/ 236136 w 979714"/>
                  <a:gd name="connsiteY7" fmla="*/ 1145512 h 1406770"/>
                  <a:gd name="connsiteX8" fmla="*/ 85411 w 979714"/>
                  <a:gd name="connsiteY8" fmla="*/ 1341455 h 1406770"/>
                  <a:gd name="connsiteX9" fmla="*/ 0 w 979714"/>
                  <a:gd name="connsiteY9" fmla="*/ 1406770 h 1406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979714" h="1406770">
                    <a:moveTo>
                      <a:pt x="979714" y="0"/>
                    </a:moveTo>
                    <a:cubicBezTo>
                      <a:pt x="956268" y="30145"/>
                      <a:pt x="932822" y="60291"/>
                      <a:pt x="909376" y="95460"/>
                    </a:cubicBezTo>
                    <a:cubicBezTo>
                      <a:pt x="885930" y="130629"/>
                      <a:pt x="867508" y="165799"/>
                      <a:pt x="839038" y="211016"/>
                    </a:cubicBezTo>
                    <a:cubicBezTo>
                      <a:pt x="810568" y="256233"/>
                      <a:pt x="774561" y="308987"/>
                      <a:pt x="738554" y="366765"/>
                    </a:cubicBezTo>
                    <a:cubicBezTo>
                      <a:pt x="702547" y="424543"/>
                      <a:pt x="668215" y="503255"/>
                      <a:pt x="622998" y="557684"/>
                    </a:cubicBezTo>
                    <a:cubicBezTo>
                      <a:pt x="577781" y="612113"/>
                      <a:pt x="510792" y="646445"/>
                      <a:pt x="467249" y="693337"/>
                    </a:cubicBezTo>
                    <a:cubicBezTo>
                      <a:pt x="423706" y="740229"/>
                      <a:pt x="400260" y="763676"/>
                      <a:pt x="361741" y="839038"/>
                    </a:cubicBezTo>
                    <a:cubicBezTo>
                      <a:pt x="323222" y="914400"/>
                      <a:pt x="282191" y="1061776"/>
                      <a:pt x="236136" y="1145512"/>
                    </a:cubicBezTo>
                    <a:cubicBezTo>
                      <a:pt x="190081" y="1229248"/>
                      <a:pt x="124767" y="1297912"/>
                      <a:pt x="85411" y="1341455"/>
                    </a:cubicBezTo>
                    <a:cubicBezTo>
                      <a:pt x="46055" y="1384998"/>
                      <a:pt x="0" y="1406770"/>
                      <a:pt x="0" y="1406770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Freeform 168"/>
              <p:cNvSpPr/>
              <p:nvPr/>
            </p:nvSpPr>
            <p:spPr>
              <a:xfrm>
                <a:off x="1963250" y="4323951"/>
                <a:ext cx="818941" cy="1462035"/>
              </a:xfrm>
              <a:custGeom>
                <a:avLst/>
                <a:gdLst>
                  <a:gd name="connsiteX0" fmla="*/ 0 w 818941"/>
                  <a:gd name="connsiteY0" fmla="*/ 1462035 h 1462035"/>
                  <a:gd name="connsiteX1" fmla="*/ 205991 w 818941"/>
                  <a:gd name="connsiteY1" fmla="*/ 1230923 h 1462035"/>
                  <a:gd name="connsiteX2" fmla="*/ 406958 w 818941"/>
                  <a:gd name="connsiteY2" fmla="*/ 1040005 h 1462035"/>
                  <a:gd name="connsiteX3" fmla="*/ 572756 w 818941"/>
                  <a:gd name="connsiteY3" fmla="*/ 808893 h 1462035"/>
                  <a:gd name="connsiteX4" fmla="*/ 622998 w 818941"/>
                  <a:gd name="connsiteY4" fmla="*/ 467249 h 1462035"/>
                  <a:gd name="connsiteX5" fmla="*/ 708409 w 818941"/>
                  <a:gd name="connsiteY5" fmla="*/ 180871 h 1462035"/>
                  <a:gd name="connsiteX6" fmla="*/ 818941 w 818941"/>
                  <a:gd name="connsiteY6" fmla="*/ 0 h 14620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8941" h="1462035">
                    <a:moveTo>
                      <a:pt x="0" y="1462035"/>
                    </a:moveTo>
                    <a:cubicBezTo>
                      <a:pt x="69082" y="1381648"/>
                      <a:pt x="138165" y="1301261"/>
                      <a:pt x="205991" y="1230923"/>
                    </a:cubicBezTo>
                    <a:cubicBezTo>
                      <a:pt x="273817" y="1160585"/>
                      <a:pt x="345831" y="1110343"/>
                      <a:pt x="406958" y="1040005"/>
                    </a:cubicBezTo>
                    <a:cubicBezTo>
                      <a:pt x="468085" y="969667"/>
                      <a:pt x="536749" y="904352"/>
                      <a:pt x="572756" y="808893"/>
                    </a:cubicBezTo>
                    <a:cubicBezTo>
                      <a:pt x="608763" y="713434"/>
                      <a:pt x="600389" y="571919"/>
                      <a:pt x="622998" y="467249"/>
                    </a:cubicBezTo>
                    <a:cubicBezTo>
                      <a:pt x="645607" y="362579"/>
                      <a:pt x="675752" y="258746"/>
                      <a:pt x="708409" y="180871"/>
                    </a:cubicBezTo>
                    <a:cubicBezTo>
                      <a:pt x="741066" y="102996"/>
                      <a:pt x="780003" y="51498"/>
                      <a:pt x="818941" y="0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Freeform 169"/>
              <p:cNvSpPr/>
              <p:nvPr/>
            </p:nvSpPr>
            <p:spPr>
              <a:xfrm>
                <a:off x="2963061" y="4611922"/>
                <a:ext cx="1034980" cy="2008078"/>
              </a:xfrm>
              <a:custGeom>
                <a:avLst/>
                <a:gdLst>
                  <a:gd name="connsiteX0" fmla="*/ 0 w 1034980"/>
                  <a:gd name="connsiteY0" fmla="*/ 2008078 h 2008078"/>
                  <a:gd name="connsiteX1" fmla="*/ 276330 w 1034980"/>
                  <a:gd name="connsiteY1" fmla="*/ 1706627 h 2008078"/>
                  <a:gd name="connsiteX2" fmla="*/ 477297 w 1034980"/>
                  <a:gd name="connsiteY2" fmla="*/ 1420249 h 2008078"/>
                  <a:gd name="connsiteX3" fmla="*/ 557684 w 1034980"/>
                  <a:gd name="connsiteY3" fmla="*/ 1073581 h 2008078"/>
                  <a:gd name="connsiteX4" fmla="*/ 788796 w 1034980"/>
                  <a:gd name="connsiteY4" fmla="*/ 812324 h 2008078"/>
                  <a:gd name="connsiteX5" fmla="*/ 899327 w 1034980"/>
                  <a:gd name="connsiteY5" fmla="*/ 470680 h 2008078"/>
                  <a:gd name="connsiteX6" fmla="*/ 994787 w 1034980"/>
                  <a:gd name="connsiteY6" fmla="*/ 68746 h 2008078"/>
                  <a:gd name="connsiteX7" fmla="*/ 1034980 w 1034980"/>
                  <a:gd name="connsiteY7" fmla="*/ 3431 h 2008078"/>
                  <a:gd name="connsiteX0" fmla="*/ 0 w 1034980"/>
                  <a:gd name="connsiteY0" fmla="*/ 2008078 h 2008078"/>
                  <a:gd name="connsiteX1" fmla="*/ 246337 w 1034980"/>
                  <a:gd name="connsiteY1" fmla="*/ 1669407 h 2008078"/>
                  <a:gd name="connsiteX2" fmla="*/ 477297 w 1034980"/>
                  <a:gd name="connsiteY2" fmla="*/ 1420249 h 2008078"/>
                  <a:gd name="connsiteX3" fmla="*/ 557684 w 1034980"/>
                  <a:gd name="connsiteY3" fmla="*/ 1073581 h 2008078"/>
                  <a:gd name="connsiteX4" fmla="*/ 788796 w 1034980"/>
                  <a:gd name="connsiteY4" fmla="*/ 812324 h 2008078"/>
                  <a:gd name="connsiteX5" fmla="*/ 899327 w 1034980"/>
                  <a:gd name="connsiteY5" fmla="*/ 470680 h 2008078"/>
                  <a:gd name="connsiteX6" fmla="*/ 994787 w 1034980"/>
                  <a:gd name="connsiteY6" fmla="*/ 68746 h 2008078"/>
                  <a:gd name="connsiteX7" fmla="*/ 1034980 w 1034980"/>
                  <a:gd name="connsiteY7" fmla="*/ 3431 h 2008078"/>
                  <a:gd name="connsiteX0" fmla="*/ 0 w 1034980"/>
                  <a:gd name="connsiteY0" fmla="*/ 2008078 h 2008078"/>
                  <a:gd name="connsiteX1" fmla="*/ 246337 w 1034980"/>
                  <a:gd name="connsiteY1" fmla="*/ 1669407 h 2008078"/>
                  <a:gd name="connsiteX2" fmla="*/ 477297 w 1034980"/>
                  <a:gd name="connsiteY2" fmla="*/ 1420249 h 2008078"/>
                  <a:gd name="connsiteX3" fmla="*/ 557684 w 1034980"/>
                  <a:gd name="connsiteY3" fmla="*/ 1073581 h 2008078"/>
                  <a:gd name="connsiteX4" fmla="*/ 788796 w 1034980"/>
                  <a:gd name="connsiteY4" fmla="*/ 812324 h 2008078"/>
                  <a:gd name="connsiteX5" fmla="*/ 899327 w 1034980"/>
                  <a:gd name="connsiteY5" fmla="*/ 470680 h 2008078"/>
                  <a:gd name="connsiteX6" fmla="*/ 994787 w 1034980"/>
                  <a:gd name="connsiteY6" fmla="*/ 68746 h 2008078"/>
                  <a:gd name="connsiteX7" fmla="*/ 1034980 w 1034980"/>
                  <a:gd name="connsiteY7" fmla="*/ 3431 h 2008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34980" h="2008078">
                    <a:moveTo>
                      <a:pt x="0" y="2008078"/>
                    </a:moveTo>
                    <a:cubicBezTo>
                      <a:pt x="98390" y="1906338"/>
                      <a:pt x="153570" y="1762748"/>
                      <a:pt x="246337" y="1669407"/>
                    </a:cubicBezTo>
                    <a:cubicBezTo>
                      <a:pt x="339104" y="1576066"/>
                      <a:pt x="425406" y="1519553"/>
                      <a:pt x="477297" y="1420249"/>
                    </a:cubicBezTo>
                    <a:cubicBezTo>
                      <a:pt x="529188" y="1320945"/>
                      <a:pt x="505768" y="1174902"/>
                      <a:pt x="557684" y="1073581"/>
                    </a:cubicBezTo>
                    <a:cubicBezTo>
                      <a:pt x="609600" y="972260"/>
                      <a:pt x="731856" y="912807"/>
                      <a:pt x="788796" y="812324"/>
                    </a:cubicBezTo>
                    <a:cubicBezTo>
                      <a:pt x="845736" y="711841"/>
                      <a:pt x="864995" y="594610"/>
                      <a:pt x="899327" y="470680"/>
                    </a:cubicBezTo>
                    <a:cubicBezTo>
                      <a:pt x="933659" y="346750"/>
                      <a:pt x="972178" y="146621"/>
                      <a:pt x="994787" y="68746"/>
                    </a:cubicBezTo>
                    <a:cubicBezTo>
                      <a:pt x="1017396" y="-9129"/>
                      <a:pt x="1026188" y="-2849"/>
                      <a:pt x="1034980" y="3431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Freeform 170"/>
              <p:cNvSpPr/>
              <p:nvPr/>
            </p:nvSpPr>
            <p:spPr>
              <a:xfrm>
                <a:off x="1651751" y="4148105"/>
                <a:ext cx="954594" cy="1497204"/>
              </a:xfrm>
              <a:custGeom>
                <a:avLst/>
                <a:gdLst>
                  <a:gd name="connsiteX0" fmla="*/ 0 w 954594"/>
                  <a:gd name="connsiteY0" fmla="*/ 1497204 h 1497204"/>
                  <a:gd name="connsiteX1" fmla="*/ 175846 w 954594"/>
                  <a:gd name="connsiteY1" fmla="*/ 1306286 h 1497204"/>
                  <a:gd name="connsiteX2" fmla="*/ 437103 w 954594"/>
                  <a:gd name="connsiteY2" fmla="*/ 1075174 h 1497204"/>
                  <a:gd name="connsiteX3" fmla="*/ 602901 w 954594"/>
                  <a:gd name="connsiteY3" fmla="*/ 808892 h 1497204"/>
                  <a:gd name="connsiteX4" fmla="*/ 658167 w 954594"/>
                  <a:gd name="connsiteY4" fmla="*/ 406958 h 1497204"/>
                  <a:gd name="connsiteX5" fmla="*/ 783772 w 954594"/>
                  <a:gd name="connsiteY5" fmla="*/ 150725 h 1497204"/>
                  <a:gd name="connsiteX6" fmla="*/ 954594 w 954594"/>
                  <a:gd name="connsiteY6" fmla="*/ 0 h 14972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4594" h="1497204">
                    <a:moveTo>
                      <a:pt x="0" y="1497204"/>
                    </a:moveTo>
                    <a:cubicBezTo>
                      <a:pt x="51498" y="1436914"/>
                      <a:pt x="102996" y="1376624"/>
                      <a:pt x="175846" y="1306286"/>
                    </a:cubicBezTo>
                    <a:cubicBezTo>
                      <a:pt x="248697" y="1235948"/>
                      <a:pt x="365927" y="1158073"/>
                      <a:pt x="437103" y="1075174"/>
                    </a:cubicBezTo>
                    <a:cubicBezTo>
                      <a:pt x="508279" y="992275"/>
                      <a:pt x="566057" y="920261"/>
                      <a:pt x="602901" y="808892"/>
                    </a:cubicBezTo>
                    <a:cubicBezTo>
                      <a:pt x="639745" y="697523"/>
                      <a:pt x="628022" y="516652"/>
                      <a:pt x="658167" y="406958"/>
                    </a:cubicBezTo>
                    <a:cubicBezTo>
                      <a:pt x="688312" y="297263"/>
                      <a:pt x="734368" y="218551"/>
                      <a:pt x="783772" y="150725"/>
                    </a:cubicBezTo>
                    <a:cubicBezTo>
                      <a:pt x="833176" y="82899"/>
                      <a:pt x="893885" y="41449"/>
                      <a:pt x="954594" y="0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Freeform 171"/>
              <p:cNvSpPr/>
              <p:nvPr/>
            </p:nvSpPr>
            <p:spPr>
              <a:xfrm>
                <a:off x="2219483" y="4665595"/>
                <a:ext cx="869182" cy="1396721"/>
              </a:xfrm>
              <a:custGeom>
                <a:avLst/>
                <a:gdLst>
                  <a:gd name="connsiteX0" fmla="*/ 0 w 869182"/>
                  <a:gd name="connsiteY0" fmla="*/ 1396721 h 1396721"/>
                  <a:gd name="connsiteX1" fmla="*/ 200967 w 869182"/>
                  <a:gd name="connsiteY1" fmla="*/ 1095271 h 1396721"/>
                  <a:gd name="connsiteX2" fmla="*/ 401934 w 869182"/>
                  <a:gd name="connsiteY2" fmla="*/ 849086 h 1396721"/>
                  <a:gd name="connsiteX3" fmla="*/ 562708 w 869182"/>
                  <a:gd name="connsiteY3" fmla="*/ 587829 h 1396721"/>
                  <a:gd name="connsiteX4" fmla="*/ 648119 w 869182"/>
                  <a:gd name="connsiteY4" fmla="*/ 351692 h 1396721"/>
                  <a:gd name="connsiteX5" fmla="*/ 718457 w 869182"/>
                  <a:gd name="connsiteY5" fmla="*/ 185895 h 1396721"/>
                  <a:gd name="connsiteX6" fmla="*/ 869182 w 869182"/>
                  <a:gd name="connsiteY6" fmla="*/ 0 h 13967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9182" h="1396721">
                    <a:moveTo>
                      <a:pt x="0" y="1396721"/>
                    </a:moveTo>
                    <a:cubicBezTo>
                      <a:pt x="66989" y="1291632"/>
                      <a:pt x="133978" y="1186543"/>
                      <a:pt x="200967" y="1095271"/>
                    </a:cubicBezTo>
                    <a:cubicBezTo>
                      <a:pt x="267956" y="1003999"/>
                      <a:pt x="341644" y="933660"/>
                      <a:pt x="401934" y="849086"/>
                    </a:cubicBezTo>
                    <a:cubicBezTo>
                      <a:pt x="462224" y="764512"/>
                      <a:pt x="521677" y="670728"/>
                      <a:pt x="562708" y="587829"/>
                    </a:cubicBezTo>
                    <a:cubicBezTo>
                      <a:pt x="603739" y="504930"/>
                      <a:pt x="622161" y="418681"/>
                      <a:pt x="648119" y="351692"/>
                    </a:cubicBezTo>
                    <a:cubicBezTo>
                      <a:pt x="674077" y="284703"/>
                      <a:pt x="681613" y="244510"/>
                      <a:pt x="718457" y="185895"/>
                    </a:cubicBezTo>
                    <a:cubicBezTo>
                      <a:pt x="755301" y="127280"/>
                      <a:pt x="812241" y="63640"/>
                      <a:pt x="869182" y="0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Freeform 172"/>
              <p:cNvSpPr/>
              <p:nvPr/>
            </p:nvSpPr>
            <p:spPr>
              <a:xfrm>
                <a:off x="2661610" y="4751006"/>
                <a:ext cx="1034981" cy="1748413"/>
              </a:xfrm>
              <a:custGeom>
                <a:avLst/>
                <a:gdLst>
                  <a:gd name="connsiteX0" fmla="*/ 0 w 1034981"/>
                  <a:gd name="connsiteY0" fmla="*/ 1748413 h 1748413"/>
                  <a:gd name="connsiteX1" fmla="*/ 251209 w 1034981"/>
                  <a:gd name="connsiteY1" fmla="*/ 1472084 h 1748413"/>
                  <a:gd name="connsiteX2" fmla="*/ 447152 w 1034981"/>
                  <a:gd name="connsiteY2" fmla="*/ 1175657 h 1748413"/>
                  <a:gd name="connsiteX3" fmla="*/ 582805 w 1034981"/>
                  <a:gd name="connsiteY3" fmla="*/ 818941 h 1748413"/>
                  <a:gd name="connsiteX4" fmla="*/ 803869 w 1034981"/>
                  <a:gd name="connsiteY4" fmla="*/ 607925 h 1748413"/>
                  <a:gd name="connsiteX5" fmla="*/ 914400 w 1034981"/>
                  <a:gd name="connsiteY5" fmla="*/ 336620 h 1748413"/>
                  <a:gd name="connsiteX6" fmla="*/ 969666 w 1034981"/>
                  <a:gd name="connsiteY6" fmla="*/ 125605 h 1748413"/>
                  <a:gd name="connsiteX7" fmla="*/ 1034981 w 1034981"/>
                  <a:gd name="connsiteY7" fmla="*/ 0 h 17484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34981" h="1748413">
                    <a:moveTo>
                      <a:pt x="0" y="1748413"/>
                    </a:moveTo>
                    <a:cubicBezTo>
                      <a:pt x="88342" y="1657978"/>
                      <a:pt x="176684" y="1567543"/>
                      <a:pt x="251209" y="1472084"/>
                    </a:cubicBezTo>
                    <a:cubicBezTo>
                      <a:pt x="325734" y="1376625"/>
                      <a:pt x="391886" y="1284514"/>
                      <a:pt x="447152" y="1175657"/>
                    </a:cubicBezTo>
                    <a:cubicBezTo>
                      <a:pt x="502418" y="1066800"/>
                      <a:pt x="523352" y="913563"/>
                      <a:pt x="582805" y="818941"/>
                    </a:cubicBezTo>
                    <a:cubicBezTo>
                      <a:pt x="642258" y="724319"/>
                      <a:pt x="748603" y="688312"/>
                      <a:pt x="803869" y="607925"/>
                    </a:cubicBezTo>
                    <a:cubicBezTo>
                      <a:pt x="859135" y="527538"/>
                      <a:pt x="886767" y="417007"/>
                      <a:pt x="914400" y="336620"/>
                    </a:cubicBezTo>
                    <a:cubicBezTo>
                      <a:pt x="942033" y="256233"/>
                      <a:pt x="949569" y="181708"/>
                      <a:pt x="969666" y="125605"/>
                    </a:cubicBezTo>
                    <a:cubicBezTo>
                      <a:pt x="989763" y="69502"/>
                      <a:pt x="1012372" y="34751"/>
                      <a:pt x="1034981" y="0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Freeform 173"/>
              <p:cNvSpPr/>
              <p:nvPr/>
            </p:nvSpPr>
            <p:spPr>
              <a:xfrm>
                <a:off x="3309729" y="4600281"/>
                <a:ext cx="1040005" cy="2105130"/>
              </a:xfrm>
              <a:custGeom>
                <a:avLst/>
                <a:gdLst>
                  <a:gd name="connsiteX0" fmla="*/ 0 w 1040005"/>
                  <a:gd name="connsiteY0" fmla="*/ 2105130 h 2105130"/>
                  <a:gd name="connsiteX1" fmla="*/ 226088 w 1040005"/>
                  <a:gd name="connsiteY1" fmla="*/ 1773534 h 2105130"/>
                  <a:gd name="connsiteX2" fmla="*/ 386862 w 1040005"/>
                  <a:gd name="connsiteY2" fmla="*/ 1497204 h 2105130"/>
                  <a:gd name="connsiteX3" fmla="*/ 507442 w 1040005"/>
                  <a:gd name="connsiteY3" fmla="*/ 1120391 h 2105130"/>
                  <a:gd name="connsiteX4" fmla="*/ 708409 w 1040005"/>
                  <a:gd name="connsiteY4" fmla="*/ 924448 h 2105130"/>
                  <a:gd name="connsiteX5" fmla="*/ 783772 w 1040005"/>
                  <a:gd name="connsiteY5" fmla="*/ 703385 h 2105130"/>
                  <a:gd name="connsiteX6" fmla="*/ 904352 w 1040005"/>
                  <a:gd name="connsiteY6" fmla="*/ 291402 h 2105130"/>
                  <a:gd name="connsiteX7" fmla="*/ 1040005 w 1040005"/>
                  <a:gd name="connsiteY7" fmla="*/ 0 h 2105130"/>
                  <a:gd name="connsiteX0" fmla="*/ 0 w 1040005"/>
                  <a:gd name="connsiteY0" fmla="*/ 2105130 h 2105130"/>
                  <a:gd name="connsiteX1" fmla="*/ 196095 w 1040005"/>
                  <a:gd name="connsiteY1" fmla="*/ 1736314 h 2105130"/>
                  <a:gd name="connsiteX2" fmla="*/ 386862 w 1040005"/>
                  <a:gd name="connsiteY2" fmla="*/ 1497204 h 2105130"/>
                  <a:gd name="connsiteX3" fmla="*/ 507442 w 1040005"/>
                  <a:gd name="connsiteY3" fmla="*/ 1120391 h 2105130"/>
                  <a:gd name="connsiteX4" fmla="*/ 708409 w 1040005"/>
                  <a:gd name="connsiteY4" fmla="*/ 924448 h 2105130"/>
                  <a:gd name="connsiteX5" fmla="*/ 783772 w 1040005"/>
                  <a:gd name="connsiteY5" fmla="*/ 703385 h 2105130"/>
                  <a:gd name="connsiteX6" fmla="*/ 904352 w 1040005"/>
                  <a:gd name="connsiteY6" fmla="*/ 291402 h 2105130"/>
                  <a:gd name="connsiteX7" fmla="*/ 1040005 w 1040005"/>
                  <a:gd name="connsiteY7" fmla="*/ 0 h 2105130"/>
                  <a:gd name="connsiteX0" fmla="*/ 0 w 1040005"/>
                  <a:gd name="connsiteY0" fmla="*/ 2105130 h 2105130"/>
                  <a:gd name="connsiteX1" fmla="*/ 196095 w 1040005"/>
                  <a:gd name="connsiteY1" fmla="*/ 1736314 h 2105130"/>
                  <a:gd name="connsiteX2" fmla="*/ 386862 w 1040005"/>
                  <a:gd name="connsiteY2" fmla="*/ 1497204 h 2105130"/>
                  <a:gd name="connsiteX3" fmla="*/ 507442 w 1040005"/>
                  <a:gd name="connsiteY3" fmla="*/ 1120391 h 2105130"/>
                  <a:gd name="connsiteX4" fmla="*/ 708409 w 1040005"/>
                  <a:gd name="connsiteY4" fmla="*/ 924448 h 2105130"/>
                  <a:gd name="connsiteX5" fmla="*/ 783772 w 1040005"/>
                  <a:gd name="connsiteY5" fmla="*/ 703385 h 2105130"/>
                  <a:gd name="connsiteX6" fmla="*/ 904352 w 1040005"/>
                  <a:gd name="connsiteY6" fmla="*/ 291402 h 2105130"/>
                  <a:gd name="connsiteX7" fmla="*/ 1040005 w 1040005"/>
                  <a:gd name="connsiteY7" fmla="*/ 0 h 2105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40005" h="2105130">
                    <a:moveTo>
                      <a:pt x="0" y="2105130"/>
                    </a:moveTo>
                    <a:cubicBezTo>
                      <a:pt x="80805" y="1989992"/>
                      <a:pt x="112584" y="1836902"/>
                      <a:pt x="196095" y="1736314"/>
                    </a:cubicBezTo>
                    <a:cubicBezTo>
                      <a:pt x="279606" y="1635726"/>
                      <a:pt x="334971" y="1599858"/>
                      <a:pt x="386862" y="1497204"/>
                    </a:cubicBezTo>
                    <a:cubicBezTo>
                      <a:pt x="438753" y="1394550"/>
                      <a:pt x="453851" y="1215850"/>
                      <a:pt x="507442" y="1120391"/>
                    </a:cubicBezTo>
                    <a:cubicBezTo>
                      <a:pt x="561033" y="1024932"/>
                      <a:pt x="662354" y="993949"/>
                      <a:pt x="708409" y="924448"/>
                    </a:cubicBezTo>
                    <a:cubicBezTo>
                      <a:pt x="754464" y="854947"/>
                      <a:pt x="751115" y="808893"/>
                      <a:pt x="783772" y="703385"/>
                    </a:cubicBezTo>
                    <a:cubicBezTo>
                      <a:pt x="816429" y="597877"/>
                      <a:pt x="861647" y="408633"/>
                      <a:pt x="904352" y="291402"/>
                    </a:cubicBezTo>
                    <a:cubicBezTo>
                      <a:pt x="947057" y="174171"/>
                      <a:pt x="993531" y="87085"/>
                      <a:pt x="1040005" y="0"/>
                    </a:cubicBezTo>
                  </a:path>
                </a:pathLst>
              </a:cu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5" name="Freeform 174"/>
            <p:cNvSpPr/>
            <p:nvPr/>
          </p:nvSpPr>
          <p:spPr>
            <a:xfrm>
              <a:off x="1524000" y="1824789"/>
              <a:ext cx="2382253" cy="1030706"/>
            </a:xfrm>
            <a:custGeom>
              <a:avLst/>
              <a:gdLst>
                <a:gd name="connsiteX0" fmla="*/ 0 w 2382253"/>
                <a:gd name="connsiteY0" fmla="*/ 0 h 1030706"/>
                <a:gd name="connsiteX1" fmla="*/ 224589 w 2382253"/>
                <a:gd name="connsiteY1" fmla="*/ 108285 h 1030706"/>
                <a:gd name="connsiteX2" fmla="*/ 449179 w 2382253"/>
                <a:gd name="connsiteY2" fmla="*/ 336885 h 1030706"/>
                <a:gd name="connsiteX3" fmla="*/ 677779 w 2382253"/>
                <a:gd name="connsiteY3" fmla="*/ 693822 h 1030706"/>
                <a:gd name="connsiteX4" fmla="*/ 970547 w 2382253"/>
                <a:gd name="connsiteY4" fmla="*/ 954506 h 1030706"/>
                <a:gd name="connsiteX5" fmla="*/ 1259305 w 2382253"/>
                <a:gd name="connsiteY5" fmla="*/ 1002632 h 1030706"/>
                <a:gd name="connsiteX6" fmla="*/ 1592179 w 2382253"/>
                <a:gd name="connsiteY6" fmla="*/ 938464 h 1030706"/>
                <a:gd name="connsiteX7" fmla="*/ 1892968 w 2382253"/>
                <a:gd name="connsiteY7" fmla="*/ 950495 h 1030706"/>
                <a:gd name="connsiteX8" fmla="*/ 2382253 w 2382253"/>
                <a:gd name="connsiteY8" fmla="*/ 1030706 h 1030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82253" h="1030706">
                  <a:moveTo>
                    <a:pt x="0" y="0"/>
                  </a:moveTo>
                  <a:cubicBezTo>
                    <a:pt x="74863" y="26069"/>
                    <a:pt x="149726" y="52138"/>
                    <a:pt x="224589" y="108285"/>
                  </a:cubicBezTo>
                  <a:cubicBezTo>
                    <a:pt x="299452" y="164433"/>
                    <a:pt x="373647" y="239296"/>
                    <a:pt x="449179" y="336885"/>
                  </a:cubicBezTo>
                  <a:cubicBezTo>
                    <a:pt x="524711" y="434475"/>
                    <a:pt x="590884" y="590885"/>
                    <a:pt x="677779" y="693822"/>
                  </a:cubicBezTo>
                  <a:cubicBezTo>
                    <a:pt x="764674" y="796759"/>
                    <a:pt x="873626" y="903038"/>
                    <a:pt x="970547" y="954506"/>
                  </a:cubicBezTo>
                  <a:cubicBezTo>
                    <a:pt x="1067468" y="1005974"/>
                    <a:pt x="1155700" y="1005306"/>
                    <a:pt x="1259305" y="1002632"/>
                  </a:cubicBezTo>
                  <a:cubicBezTo>
                    <a:pt x="1362910" y="999958"/>
                    <a:pt x="1486569" y="947153"/>
                    <a:pt x="1592179" y="938464"/>
                  </a:cubicBezTo>
                  <a:cubicBezTo>
                    <a:pt x="1697789" y="929775"/>
                    <a:pt x="1761289" y="935121"/>
                    <a:pt x="1892968" y="950495"/>
                  </a:cubicBezTo>
                  <a:cubicBezTo>
                    <a:pt x="2024647" y="965869"/>
                    <a:pt x="2203450" y="998287"/>
                    <a:pt x="2382253" y="1030706"/>
                  </a:cubicBezTo>
                </a:path>
              </a:pathLst>
            </a:custGeom>
            <a:noFill/>
            <a:ln w="38100">
              <a:solidFill>
                <a:srgbClr val="FF0066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Freeform 175"/>
            <p:cNvSpPr/>
            <p:nvPr/>
          </p:nvSpPr>
          <p:spPr>
            <a:xfrm>
              <a:off x="966538" y="2687054"/>
              <a:ext cx="2149861" cy="1406486"/>
            </a:xfrm>
            <a:custGeom>
              <a:avLst/>
              <a:gdLst>
                <a:gd name="connsiteX0" fmla="*/ 0 w 2093495"/>
                <a:gd name="connsiteY0" fmla="*/ 0 h 1259305"/>
                <a:gd name="connsiteX1" fmla="*/ 308810 w 2093495"/>
                <a:gd name="connsiteY1" fmla="*/ 100263 h 1259305"/>
                <a:gd name="connsiteX2" fmla="*/ 597568 w 2093495"/>
                <a:gd name="connsiteY2" fmla="*/ 260684 h 1259305"/>
                <a:gd name="connsiteX3" fmla="*/ 838200 w 2093495"/>
                <a:gd name="connsiteY3" fmla="*/ 437147 h 1259305"/>
                <a:gd name="connsiteX4" fmla="*/ 1038726 w 2093495"/>
                <a:gd name="connsiteY4" fmla="*/ 601579 h 1259305"/>
                <a:gd name="connsiteX5" fmla="*/ 1279358 w 2093495"/>
                <a:gd name="connsiteY5" fmla="*/ 886326 h 1259305"/>
                <a:gd name="connsiteX6" fmla="*/ 1536031 w 2093495"/>
                <a:gd name="connsiteY6" fmla="*/ 1094873 h 1259305"/>
                <a:gd name="connsiteX7" fmla="*/ 1800726 w 2093495"/>
                <a:gd name="connsiteY7" fmla="*/ 1179094 h 1259305"/>
                <a:gd name="connsiteX8" fmla="*/ 2093495 w 2093495"/>
                <a:gd name="connsiteY8" fmla="*/ 1259305 h 1259305"/>
                <a:gd name="connsiteX0" fmla="*/ 0 w 2080969"/>
                <a:gd name="connsiteY0" fmla="*/ 0 h 1303146"/>
                <a:gd name="connsiteX1" fmla="*/ 308810 w 2080969"/>
                <a:gd name="connsiteY1" fmla="*/ 100263 h 1303146"/>
                <a:gd name="connsiteX2" fmla="*/ 597568 w 2080969"/>
                <a:gd name="connsiteY2" fmla="*/ 260684 h 1303146"/>
                <a:gd name="connsiteX3" fmla="*/ 838200 w 2080969"/>
                <a:gd name="connsiteY3" fmla="*/ 437147 h 1303146"/>
                <a:gd name="connsiteX4" fmla="*/ 1038726 w 2080969"/>
                <a:gd name="connsiteY4" fmla="*/ 601579 h 1303146"/>
                <a:gd name="connsiteX5" fmla="*/ 1279358 w 2080969"/>
                <a:gd name="connsiteY5" fmla="*/ 886326 h 1303146"/>
                <a:gd name="connsiteX6" fmla="*/ 1536031 w 2080969"/>
                <a:gd name="connsiteY6" fmla="*/ 1094873 h 1303146"/>
                <a:gd name="connsiteX7" fmla="*/ 1800726 w 2080969"/>
                <a:gd name="connsiteY7" fmla="*/ 1179094 h 1303146"/>
                <a:gd name="connsiteX8" fmla="*/ 2080969 w 2080969"/>
                <a:gd name="connsiteY8" fmla="*/ 1303146 h 1303146"/>
                <a:gd name="connsiteX0" fmla="*/ 0 w 2080969"/>
                <a:gd name="connsiteY0" fmla="*/ 0 h 1303146"/>
                <a:gd name="connsiteX1" fmla="*/ 308810 w 2080969"/>
                <a:gd name="connsiteY1" fmla="*/ 100263 h 1303146"/>
                <a:gd name="connsiteX2" fmla="*/ 597568 w 2080969"/>
                <a:gd name="connsiteY2" fmla="*/ 260684 h 1303146"/>
                <a:gd name="connsiteX3" fmla="*/ 838200 w 2080969"/>
                <a:gd name="connsiteY3" fmla="*/ 437147 h 1303146"/>
                <a:gd name="connsiteX4" fmla="*/ 1038726 w 2080969"/>
                <a:gd name="connsiteY4" fmla="*/ 601579 h 1303146"/>
                <a:gd name="connsiteX5" fmla="*/ 1279358 w 2080969"/>
                <a:gd name="connsiteY5" fmla="*/ 886326 h 1303146"/>
                <a:gd name="connsiteX6" fmla="*/ 1536031 w 2080969"/>
                <a:gd name="connsiteY6" fmla="*/ 1094873 h 1303146"/>
                <a:gd name="connsiteX7" fmla="*/ 1791332 w 2080969"/>
                <a:gd name="connsiteY7" fmla="*/ 1207278 h 1303146"/>
                <a:gd name="connsiteX8" fmla="*/ 2080969 w 2080969"/>
                <a:gd name="connsiteY8" fmla="*/ 1303146 h 1303146"/>
                <a:gd name="connsiteX0" fmla="*/ 0 w 2080969"/>
                <a:gd name="connsiteY0" fmla="*/ 0 h 1303146"/>
                <a:gd name="connsiteX1" fmla="*/ 308810 w 2080969"/>
                <a:gd name="connsiteY1" fmla="*/ 100263 h 1303146"/>
                <a:gd name="connsiteX2" fmla="*/ 597568 w 2080969"/>
                <a:gd name="connsiteY2" fmla="*/ 260684 h 1303146"/>
                <a:gd name="connsiteX3" fmla="*/ 838200 w 2080969"/>
                <a:gd name="connsiteY3" fmla="*/ 437147 h 1303146"/>
                <a:gd name="connsiteX4" fmla="*/ 1038726 w 2080969"/>
                <a:gd name="connsiteY4" fmla="*/ 601579 h 1303146"/>
                <a:gd name="connsiteX5" fmla="*/ 1279358 w 2080969"/>
                <a:gd name="connsiteY5" fmla="*/ 886326 h 1303146"/>
                <a:gd name="connsiteX6" fmla="*/ 1539162 w 2080969"/>
                <a:gd name="connsiteY6" fmla="*/ 1091741 h 1303146"/>
                <a:gd name="connsiteX7" fmla="*/ 1791332 w 2080969"/>
                <a:gd name="connsiteY7" fmla="*/ 1207278 h 1303146"/>
                <a:gd name="connsiteX8" fmla="*/ 2080969 w 2080969"/>
                <a:gd name="connsiteY8" fmla="*/ 1303146 h 1303146"/>
                <a:gd name="connsiteX0" fmla="*/ 0 w 2080969"/>
                <a:gd name="connsiteY0" fmla="*/ 0 h 1303146"/>
                <a:gd name="connsiteX1" fmla="*/ 308810 w 2080969"/>
                <a:gd name="connsiteY1" fmla="*/ 100263 h 1303146"/>
                <a:gd name="connsiteX2" fmla="*/ 597568 w 2080969"/>
                <a:gd name="connsiteY2" fmla="*/ 260684 h 1303146"/>
                <a:gd name="connsiteX3" fmla="*/ 838200 w 2080969"/>
                <a:gd name="connsiteY3" fmla="*/ 437147 h 1303146"/>
                <a:gd name="connsiteX4" fmla="*/ 1038726 w 2080969"/>
                <a:gd name="connsiteY4" fmla="*/ 601579 h 1303146"/>
                <a:gd name="connsiteX5" fmla="*/ 1279358 w 2080969"/>
                <a:gd name="connsiteY5" fmla="*/ 886326 h 1303146"/>
                <a:gd name="connsiteX6" fmla="*/ 1539162 w 2080969"/>
                <a:gd name="connsiteY6" fmla="*/ 1091741 h 1303146"/>
                <a:gd name="connsiteX7" fmla="*/ 2080969 w 2080969"/>
                <a:gd name="connsiteY7" fmla="*/ 1303146 h 1303146"/>
                <a:gd name="connsiteX0" fmla="*/ 0 w 2080969"/>
                <a:gd name="connsiteY0" fmla="*/ 0 h 1303146"/>
                <a:gd name="connsiteX1" fmla="*/ 308810 w 2080969"/>
                <a:gd name="connsiteY1" fmla="*/ 100263 h 1303146"/>
                <a:gd name="connsiteX2" fmla="*/ 597568 w 2080969"/>
                <a:gd name="connsiteY2" fmla="*/ 260684 h 1303146"/>
                <a:gd name="connsiteX3" fmla="*/ 838200 w 2080969"/>
                <a:gd name="connsiteY3" fmla="*/ 437147 h 1303146"/>
                <a:gd name="connsiteX4" fmla="*/ 1038726 w 2080969"/>
                <a:gd name="connsiteY4" fmla="*/ 601579 h 1303146"/>
                <a:gd name="connsiteX5" fmla="*/ 1279358 w 2080969"/>
                <a:gd name="connsiteY5" fmla="*/ 886326 h 1303146"/>
                <a:gd name="connsiteX6" fmla="*/ 1576740 w 2080969"/>
                <a:gd name="connsiteY6" fmla="*/ 1101136 h 1303146"/>
                <a:gd name="connsiteX7" fmla="*/ 2080969 w 2080969"/>
                <a:gd name="connsiteY7" fmla="*/ 1303146 h 1303146"/>
                <a:gd name="connsiteX0" fmla="*/ 0 w 2080969"/>
                <a:gd name="connsiteY0" fmla="*/ 0 h 1303146"/>
                <a:gd name="connsiteX1" fmla="*/ 308810 w 2080969"/>
                <a:gd name="connsiteY1" fmla="*/ 100263 h 1303146"/>
                <a:gd name="connsiteX2" fmla="*/ 597568 w 2080969"/>
                <a:gd name="connsiteY2" fmla="*/ 260684 h 1303146"/>
                <a:gd name="connsiteX3" fmla="*/ 838200 w 2080969"/>
                <a:gd name="connsiteY3" fmla="*/ 437147 h 1303146"/>
                <a:gd name="connsiteX4" fmla="*/ 1038726 w 2080969"/>
                <a:gd name="connsiteY4" fmla="*/ 601579 h 1303146"/>
                <a:gd name="connsiteX5" fmla="*/ 1279358 w 2080969"/>
                <a:gd name="connsiteY5" fmla="*/ 886326 h 1303146"/>
                <a:gd name="connsiteX6" fmla="*/ 1579872 w 2080969"/>
                <a:gd name="connsiteY6" fmla="*/ 1101136 h 1303146"/>
                <a:gd name="connsiteX7" fmla="*/ 2080969 w 2080969"/>
                <a:gd name="connsiteY7" fmla="*/ 1303146 h 1303146"/>
                <a:gd name="connsiteX0" fmla="*/ 0 w 2080969"/>
                <a:gd name="connsiteY0" fmla="*/ 0 h 1303146"/>
                <a:gd name="connsiteX1" fmla="*/ 308810 w 2080969"/>
                <a:gd name="connsiteY1" fmla="*/ 100263 h 1303146"/>
                <a:gd name="connsiteX2" fmla="*/ 597568 w 2080969"/>
                <a:gd name="connsiteY2" fmla="*/ 260684 h 1303146"/>
                <a:gd name="connsiteX3" fmla="*/ 838200 w 2080969"/>
                <a:gd name="connsiteY3" fmla="*/ 437147 h 1303146"/>
                <a:gd name="connsiteX4" fmla="*/ 1038726 w 2080969"/>
                <a:gd name="connsiteY4" fmla="*/ 601579 h 1303146"/>
                <a:gd name="connsiteX5" fmla="*/ 1288753 w 2080969"/>
                <a:gd name="connsiteY5" fmla="*/ 864405 h 1303146"/>
                <a:gd name="connsiteX6" fmla="*/ 1579872 w 2080969"/>
                <a:gd name="connsiteY6" fmla="*/ 1101136 h 1303146"/>
                <a:gd name="connsiteX7" fmla="*/ 2080969 w 2080969"/>
                <a:gd name="connsiteY7" fmla="*/ 1303146 h 1303146"/>
                <a:gd name="connsiteX0" fmla="*/ 0 w 2080969"/>
                <a:gd name="connsiteY0" fmla="*/ 0 h 1303146"/>
                <a:gd name="connsiteX1" fmla="*/ 308810 w 2080969"/>
                <a:gd name="connsiteY1" fmla="*/ 100263 h 1303146"/>
                <a:gd name="connsiteX2" fmla="*/ 597568 w 2080969"/>
                <a:gd name="connsiteY2" fmla="*/ 260684 h 1303146"/>
                <a:gd name="connsiteX3" fmla="*/ 838200 w 2080969"/>
                <a:gd name="connsiteY3" fmla="*/ 437147 h 1303146"/>
                <a:gd name="connsiteX4" fmla="*/ 1038726 w 2080969"/>
                <a:gd name="connsiteY4" fmla="*/ 601579 h 1303146"/>
                <a:gd name="connsiteX5" fmla="*/ 1288753 w 2080969"/>
                <a:gd name="connsiteY5" fmla="*/ 864405 h 1303146"/>
                <a:gd name="connsiteX6" fmla="*/ 1579872 w 2080969"/>
                <a:gd name="connsiteY6" fmla="*/ 1085479 h 1303146"/>
                <a:gd name="connsiteX7" fmla="*/ 2080969 w 2080969"/>
                <a:gd name="connsiteY7" fmla="*/ 1303146 h 1303146"/>
                <a:gd name="connsiteX0" fmla="*/ 0 w 2065311"/>
                <a:gd name="connsiteY0" fmla="*/ 0 h 1312540"/>
                <a:gd name="connsiteX1" fmla="*/ 308810 w 2065311"/>
                <a:gd name="connsiteY1" fmla="*/ 100263 h 1312540"/>
                <a:gd name="connsiteX2" fmla="*/ 597568 w 2065311"/>
                <a:gd name="connsiteY2" fmla="*/ 260684 h 1312540"/>
                <a:gd name="connsiteX3" fmla="*/ 838200 w 2065311"/>
                <a:gd name="connsiteY3" fmla="*/ 437147 h 1312540"/>
                <a:gd name="connsiteX4" fmla="*/ 1038726 w 2065311"/>
                <a:gd name="connsiteY4" fmla="*/ 601579 h 1312540"/>
                <a:gd name="connsiteX5" fmla="*/ 1288753 w 2065311"/>
                <a:gd name="connsiteY5" fmla="*/ 864405 h 1312540"/>
                <a:gd name="connsiteX6" fmla="*/ 1579872 w 2065311"/>
                <a:gd name="connsiteY6" fmla="*/ 1085479 h 1312540"/>
                <a:gd name="connsiteX7" fmla="*/ 2065311 w 2065311"/>
                <a:gd name="connsiteY7" fmla="*/ 1312540 h 1312540"/>
                <a:gd name="connsiteX0" fmla="*/ 0 w 2065311"/>
                <a:gd name="connsiteY0" fmla="*/ 0 h 1312540"/>
                <a:gd name="connsiteX1" fmla="*/ 308810 w 2065311"/>
                <a:gd name="connsiteY1" fmla="*/ 100263 h 1312540"/>
                <a:gd name="connsiteX2" fmla="*/ 597568 w 2065311"/>
                <a:gd name="connsiteY2" fmla="*/ 260684 h 1312540"/>
                <a:gd name="connsiteX3" fmla="*/ 838200 w 2065311"/>
                <a:gd name="connsiteY3" fmla="*/ 437147 h 1312540"/>
                <a:gd name="connsiteX4" fmla="*/ 1038726 w 2065311"/>
                <a:gd name="connsiteY4" fmla="*/ 601579 h 1312540"/>
                <a:gd name="connsiteX5" fmla="*/ 1288753 w 2065311"/>
                <a:gd name="connsiteY5" fmla="*/ 864405 h 1312540"/>
                <a:gd name="connsiteX6" fmla="*/ 1579872 w 2065311"/>
                <a:gd name="connsiteY6" fmla="*/ 1085479 h 1312540"/>
                <a:gd name="connsiteX7" fmla="*/ 2065311 w 2065311"/>
                <a:gd name="connsiteY7" fmla="*/ 1312540 h 1312540"/>
                <a:gd name="connsiteX0" fmla="*/ 0 w 2109152"/>
                <a:gd name="connsiteY0" fmla="*/ 0 h 1350118"/>
                <a:gd name="connsiteX1" fmla="*/ 308810 w 2109152"/>
                <a:gd name="connsiteY1" fmla="*/ 100263 h 1350118"/>
                <a:gd name="connsiteX2" fmla="*/ 597568 w 2109152"/>
                <a:gd name="connsiteY2" fmla="*/ 260684 h 1350118"/>
                <a:gd name="connsiteX3" fmla="*/ 838200 w 2109152"/>
                <a:gd name="connsiteY3" fmla="*/ 437147 h 1350118"/>
                <a:gd name="connsiteX4" fmla="*/ 1038726 w 2109152"/>
                <a:gd name="connsiteY4" fmla="*/ 601579 h 1350118"/>
                <a:gd name="connsiteX5" fmla="*/ 1288753 w 2109152"/>
                <a:gd name="connsiteY5" fmla="*/ 864405 h 1350118"/>
                <a:gd name="connsiteX6" fmla="*/ 1579872 w 2109152"/>
                <a:gd name="connsiteY6" fmla="*/ 1085479 h 1350118"/>
                <a:gd name="connsiteX7" fmla="*/ 2109152 w 2109152"/>
                <a:gd name="connsiteY7" fmla="*/ 1350118 h 1350118"/>
                <a:gd name="connsiteX0" fmla="*/ 0 w 2106020"/>
                <a:gd name="connsiteY0" fmla="*/ 0 h 1422143"/>
                <a:gd name="connsiteX1" fmla="*/ 308810 w 2106020"/>
                <a:gd name="connsiteY1" fmla="*/ 100263 h 1422143"/>
                <a:gd name="connsiteX2" fmla="*/ 597568 w 2106020"/>
                <a:gd name="connsiteY2" fmla="*/ 260684 h 1422143"/>
                <a:gd name="connsiteX3" fmla="*/ 838200 w 2106020"/>
                <a:gd name="connsiteY3" fmla="*/ 437147 h 1422143"/>
                <a:gd name="connsiteX4" fmla="*/ 1038726 w 2106020"/>
                <a:gd name="connsiteY4" fmla="*/ 601579 h 1422143"/>
                <a:gd name="connsiteX5" fmla="*/ 1288753 w 2106020"/>
                <a:gd name="connsiteY5" fmla="*/ 864405 h 1422143"/>
                <a:gd name="connsiteX6" fmla="*/ 1579872 w 2106020"/>
                <a:gd name="connsiteY6" fmla="*/ 1085479 h 1422143"/>
                <a:gd name="connsiteX7" fmla="*/ 2106020 w 2106020"/>
                <a:gd name="connsiteY7" fmla="*/ 1422143 h 1422143"/>
                <a:gd name="connsiteX0" fmla="*/ 0 w 2149861"/>
                <a:gd name="connsiteY0" fmla="*/ 0 h 1406486"/>
                <a:gd name="connsiteX1" fmla="*/ 308810 w 2149861"/>
                <a:gd name="connsiteY1" fmla="*/ 100263 h 1406486"/>
                <a:gd name="connsiteX2" fmla="*/ 597568 w 2149861"/>
                <a:gd name="connsiteY2" fmla="*/ 260684 h 1406486"/>
                <a:gd name="connsiteX3" fmla="*/ 838200 w 2149861"/>
                <a:gd name="connsiteY3" fmla="*/ 437147 h 1406486"/>
                <a:gd name="connsiteX4" fmla="*/ 1038726 w 2149861"/>
                <a:gd name="connsiteY4" fmla="*/ 601579 h 1406486"/>
                <a:gd name="connsiteX5" fmla="*/ 1288753 w 2149861"/>
                <a:gd name="connsiteY5" fmla="*/ 864405 h 1406486"/>
                <a:gd name="connsiteX6" fmla="*/ 1579872 w 2149861"/>
                <a:gd name="connsiteY6" fmla="*/ 1085479 h 1406486"/>
                <a:gd name="connsiteX7" fmla="*/ 2149861 w 2149861"/>
                <a:gd name="connsiteY7" fmla="*/ 1406486 h 1406486"/>
                <a:gd name="connsiteX0" fmla="*/ 0 w 2149861"/>
                <a:gd name="connsiteY0" fmla="*/ 0 h 1406486"/>
                <a:gd name="connsiteX1" fmla="*/ 308810 w 2149861"/>
                <a:gd name="connsiteY1" fmla="*/ 100263 h 1406486"/>
                <a:gd name="connsiteX2" fmla="*/ 597568 w 2149861"/>
                <a:gd name="connsiteY2" fmla="*/ 260684 h 1406486"/>
                <a:gd name="connsiteX3" fmla="*/ 838200 w 2149861"/>
                <a:gd name="connsiteY3" fmla="*/ 437147 h 1406486"/>
                <a:gd name="connsiteX4" fmla="*/ 1038726 w 2149861"/>
                <a:gd name="connsiteY4" fmla="*/ 601579 h 1406486"/>
                <a:gd name="connsiteX5" fmla="*/ 1288753 w 2149861"/>
                <a:gd name="connsiteY5" fmla="*/ 864405 h 1406486"/>
                <a:gd name="connsiteX6" fmla="*/ 1579872 w 2149861"/>
                <a:gd name="connsiteY6" fmla="*/ 1085479 h 1406486"/>
                <a:gd name="connsiteX7" fmla="*/ 2149861 w 2149861"/>
                <a:gd name="connsiteY7" fmla="*/ 1406486 h 1406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9861" h="1406486">
                  <a:moveTo>
                    <a:pt x="0" y="0"/>
                  </a:moveTo>
                  <a:cubicBezTo>
                    <a:pt x="104607" y="28408"/>
                    <a:pt x="209215" y="56816"/>
                    <a:pt x="308810" y="100263"/>
                  </a:cubicBezTo>
                  <a:cubicBezTo>
                    <a:pt x="408405" y="143710"/>
                    <a:pt x="509336" y="204537"/>
                    <a:pt x="597568" y="260684"/>
                  </a:cubicBezTo>
                  <a:cubicBezTo>
                    <a:pt x="685800" y="316831"/>
                    <a:pt x="764674" y="380331"/>
                    <a:pt x="838200" y="437147"/>
                  </a:cubicBezTo>
                  <a:cubicBezTo>
                    <a:pt x="911726" y="493963"/>
                    <a:pt x="963634" y="530369"/>
                    <a:pt x="1038726" y="601579"/>
                  </a:cubicBezTo>
                  <a:cubicBezTo>
                    <a:pt x="1113818" y="672789"/>
                    <a:pt x="1198562" y="783755"/>
                    <a:pt x="1288753" y="864405"/>
                  </a:cubicBezTo>
                  <a:cubicBezTo>
                    <a:pt x="1378944" y="945055"/>
                    <a:pt x="1436354" y="995132"/>
                    <a:pt x="1579872" y="1085479"/>
                  </a:cubicBezTo>
                  <a:cubicBezTo>
                    <a:pt x="1723390" y="1175826"/>
                    <a:pt x="1949303" y="1337391"/>
                    <a:pt x="2149861" y="1406486"/>
                  </a:cubicBezTo>
                </a:path>
              </a:pathLst>
            </a:custGeom>
            <a:noFill/>
            <a:ln w="38100">
              <a:solidFill>
                <a:srgbClr val="FF0066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7" name="Rectangle 176"/>
                <p:cNvSpPr/>
                <p:nvPr/>
              </p:nvSpPr>
              <p:spPr>
                <a:xfrm>
                  <a:off x="3850430" y="2670829"/>
                  <a:ext cx="102637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𝑃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i="1">
                                <a:solidFill>
                                  <a:srgbClr val="00B0F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𝑦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7" name="Rectangle 17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50430" y="2670829"/>
                  <a:ext cx="1026370" cy="369332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8" name="Rectangle 177"/>
                <p:cNvSpPr/>
                <p:nvPr/>
              </p:nvSpPr>
              <p:spPr>
                <a:xfrm>
                  <a:off x="3085298" y="3968664"/>
                  <a:ext cx="102637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𝑃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i="1">
                                <a:solidFill>
                                  <a:srgbClr val="00B0F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𝑦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8" name="Rectangle 17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85298" y="3968664"/>
                  <a:ext cx="1026370" cy="369332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9" name="TextBox 178"/>
            <p:cNvSpPr txBox="1"/>
            <p:nvPr/>
          </p:nvSpPr>
          <p:spPr>
            <a:xfrm>
              <a:off x="97931" y="4106935"/>
              <a:ext cx="11304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(# dots on</a:t>
              </a:r>
            </a:p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1</a:t>
              </a:r>
              <a:r>
                <a:rPr lang="en-US" baseline="30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st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die)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3929459" y="3239869"/>
              <a:ext cx="11304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(# dots on</a:t>
              </a:r>
            </a:p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2</a:t>
              </a:r>
              <a:r>
                <a:rPr lang="en-US" baseline="30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nd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die)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2" name="TextBox 181"/>
                <p:cNvSpPr txBox="1"/>
                <p:nvPr/>
              </p:nvSpPr>
              <p:spPr>
                <a:xfrm>
                  <a:off x="1379348" y="1253102"/>
                  <a:ext cx="53128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𝑃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𝑦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2" name="TextBox 18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79348" y="1253102"/>
                  <a:ext cx="531288" cy="369332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 r="-49425" b="-1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919894" y="596721"/>
                <a:ext cx="2674385" cy="7339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i="1">
                                  <a:solidFill>
                                    <a:srgbClr val="00B0F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p>
                            </m:sub>
                            <m:sup/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′,</m:t>
                                  </m:r>
                                  <m:r>
                                    <a:rPr lang="en-US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/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/>
                                      <a:latin typeface="Cambria Math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894" y="596721"/>
                <a:ext cx="2674385" cy="733983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Rectangle 35"/>
          <p:cNvSpPr/>
          <p:nvPr/>
        </p:nvSpPr>
        <p:spPr>
          <a:xfrm>
            <a:off x="4494776" y="254117"/>
            <a:ext cx="4877824" cy="2031883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</a:schemeClr>
              </a:gs>
              <a:gs pos="60000">
                <a:schemeClr val="bg2"/>
              </a:gs>
              <a:gs pos="100000">
                <a:schemeClr val="bg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254000" dist="127000" dir="2700000" algn="tl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03123" y="533400"/>
                <a:ext cx="2735877" cy="7693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123" y="533400"/>
                <a:ext cx="2735877" cy="76931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494776" y="1295400"/>
                <a:ext cx="21161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776" y="1295400"/>
                <a:ext cx="2116157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7406119" y="685800"/>
                <a:ext cx="13574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6119" y="685800"/>
                <a:ext cx="135748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7543800" y="1307068"/>
                <a:ext cx="9310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800" y="1307068"/>
                <a:ext cx="931088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495800" y="1828800"/>
                <a:ext cx="14952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≔</m:t>
                          </m:r>
                        </m:e>
                      </m:box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828800"/>
                <a:ext cx="1495217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231870" y="1828800"/>
                <a:ext cx="2759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1870" y="1828800"/>
                <a:ext cx="275973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8" name="Group 77"/>
          <p:cNvGrpSpPr/>
          <p:nvPr/>
        </p:nvGrpSpPr>
        <p:grpSpPr>
          <a:xfrm rot="7118969">
            <a:off x="5020789" y="4789311"/>
            <a:ext cx="1514819" cy="1485970"/>
            <a:chOff x="1265003" y="4701673"/>
            <a:chExt cx="2002482" cy="19643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TextBox 78"/>
                <p:cNvSpPr txBox="1"/>
                <p:nvPr/>
              </p:nvSpPr>
              <p:spPr>
                <a:xfrm rot="14481031">
                  <a:off x="2832870" y="6102082"/>
                  <a:ext cx="380999" cy="4882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79" name="TextBox 7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4481031">
                  <a:off x="2832870" y="6102082"/>
                  <a:ext cx="380999" cy="488231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0" name="Straight Arrow Connector 79"/>
            <p:cNvCxnSpPr/>
            <p:nvPr/>
          </p:nvCxnSpPr>
          <p:spPr>
            <a:xfrm rot="14481031" flipH="1">
              <a:off x="918338" y="5048338"/>
              <a:ext cx="1964350" cy="1271020"/>
            </a:xfrm>
            <a:prstGeom prst="straightConnector1">
              <a:avLst/>
            </a:prstGeom>
            <a:ln w="38100">
              <a:gradFill>
                <a:gsLst>
                  <a:gs pos="23000">
                    <a:srgbClr val="8EB4E3">
                      <a:alpha val="80000"/>
                    </a:srgbClr>
                  </a:gs>
                  <a:gs pos="0">
                    <a:schemeClr val="bg2">
                      <a:lumMod val="40000"/>
                      <a:lumOff val="60000"/>
                      <a:alpha val="10000"/>
                    </a:schemeClr>
                  </a:gs>
                  <a:gs pos="100000">
                    <a:schemeClr val="bg2">
                      <a:lumMod val="40000"/>
                      <a:lumOff val="60000"/>
                    </a:schemeClr>
                  </a:gs>
                </a:gsLst>
                <a:lin ang="5400000" scaled="0"/>
              </a:gra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Group 80"/>
          <p:cNvGrpSpPr/>
          <p:nvPr/>
        </p:nvGrpSpPr>
        <p:grpSpPr>
          <a:xfrm>
            <a:off x="6031504" y="3005702"/>
            <a:ext cx="531288" cy="2246731"/>
            <a:chOff x="614477" y="2645656"/>
            <a:chExt cx="702326" cy="2970021"/>
          </a:xfrm>
        </p:grpSpPr>
        <p:cxnSp>
          <p:nvCxnSpPr>
            <p:cNvPr id="82" name="Straight Arrow Connector 81"/>
            <p:cNvCxnSpPr/>
            <p:nvPr/>
          </p:nvCxnSpPr>
          <p:spPr>
            <a:xfrm flipV="1">
              <a:off x="1098640" y="3064801"/>
              <a:ext cx="0" cy="2550876"/>
            </a:xfrm>
            <a:prstGeom prst="straightConnector1">
              <a:avLst/>
            </a:prstGeom>
            <a:ln w="38100">
              <a:gradFill>
                <a:gsLst>
                  <a:gs pos="14000">
                    <a:srgbClr val="8EB4E3">
                      <a:alpha val="80000"/>
                    </a:srgbClr>
                  </a:gs>
                  <a:gs pos="0">
                    <a:schemeClr val="bg2">
                      <a:lumMod val="40000"/>
                      <a:lumOff val="60000"/>
                      <a:alpha val="25000"/>
                    </a:schemeClr>
                  </a:gs>
                  <a:gs pos="100000">
                    <a:schemeClr val="bg2">
                      <a:lumMod val="40000"/>
                      <a:lumOff val="60000"/>
                    </a:schemeClr>
                  </a:gs>
                </a:gsLst>
                <a:lin ang="5400000" scaled="0"/>
              </a:gra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TextBox 82"/>
                <p:cNvSpPr txBox="1"/>
                <p:nvPr/>
              </p:nvSpPr>
              <p:spPr>
                <a:xfrm>
                  <a:off x="614477" y="2645656"/>
                  <a:ext cx="702326" cy="4882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𝑃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𝑦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3" name="TextBox 8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4477" y="2645656"/>
                  <a:ext cx="702326" cy="488231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 r="-47727"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4" name="Group 83"/>
          <p:cNvGrpSpPr/>
          <p:nvPr/>
        </p:nvGrpSpPr>
        <p:grpSpPr>
          <a:xfrm rot="816232">
            <a:off x="6097582" y="4793832"/>
            <a:ext cx="2644741" cy="491271"/>
            <a:chOff x="634345" y="4745443"/>
            <a:chExt cx="3496165" cy="6494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TextBox 84"/>
                <p:cNvSpPr txBox="1"/>
                <p:nvPr/>
              </p:nvSpPr>
              <p:spPr>
                <a:xfrm rot="20783768">
                  <a:off x="3695682" y="4745443"/>
                  <a:ext cx="434828" cy="4882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B0F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85" name="TextBox 8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783768">
                  <a:off x="3695682" y="4745443"/>
                  <a:ext cx="434828" cy="488232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 r="-3704"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6" name="Straight Arrow Connector 85"/>
            <p:cNvCxnSpPr/>
            <p:nvPr/>
          </p:nvCxnSpPr>
          <p:spPr>
            <a:xfrm rot="20783768">
              <a:off x="634345" y="4950029"/>
              <a:ext cx="3153342" cy="444841"/>
            </a:xfrm>
            <a:prstGeom prst="straightConnector1">
              <a:avLst/>
            </a:prstGeom>
            <a:ln w="38100">
              <a:gradFill>
                <a:gsLst>
                  <a:gs pos="0">
                    <a:schemeClr val="bg2">
                      <a:lumMod val="40000"/>
                      <a:lumOff val="60000"/>
                      <a:alpha val="70000"/>
                    </a:schemeClr>
                  </a:gs>
                  <a:gs pos="100000">
                    <a:schemeClr val="bg2">
                      <a:lumMod val="40000"/>
                      <a:lumOff val="60000"/>
                      <a:alpha val="80000"/>
                    </a:schemeClr>
                  </a:gs>
                </a:gsLst>
                <a:lin ang="5400000" scaled="0"/>
              </a:gra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7" name="Freeform 136"/>
          <p:cNvSpPr/>
          <p:nvPr/>
        </p:nvSpPr>
        <p:spPr>
          <a:xfrm rot="452745">
            <a:off x="6291654" y="3645558"/>
            <a:ext cx="2366387" cy="897361"/>
          </a:xfrm>
          <a:custGeom>
            <a:avLst/>
            <a:gdLst>
              <a:gd name="connsiteX0" fmla="*/ 0 w 2366387"/>
              <a:gd name="connsiteY0" fmla="*/ 0 h 897361"/>
              <a:gd name="connsiteX1" fmla="*/ 286378 w 2366387"/>
              <a:gd name="connsiteY1" fmla="*/ 185895 h 897361"/>
              <a:gd name="connsiteX2" fmla="*/ 587829 w 2366387"/>
              <a:gd name="connsiteY2" fmla="*/ 547635 h 897361"/>
              <a:gd name="connsiteX3" fmla="*/ 879231 w 2366387"/>
              <a:gd name="connsiteY3" fmla="*/ 803868 h 897361"/>
              <a:gd name="connsiteX4" fmla="*/ 1075174 w 2366387"/>
              <a:gd name="connsiteY4" fmla="*/ 894304 h 897361"/>
              <a:gd name="connsiteX5" fmla="*/ 1406770 w 2366387"/>
              <a:gd name="connsiteY5" fmla="*/ 708409 h 897361"/>
              <a:gd name="connsiteX6" fmla="*/ 1793631 w 2366387"/>
              <a:gd name="connsiteY6" fmla="*/ 597877 h 897361"/>
              <a:gd name="connsiteX7" fmla="*/ 2175469 w 2366387"/>
              <a:gd name="connsiteY7" fmla="*/ 617974 h 897361"/>
              <a:gd name="connsiteX8" fmla="*/ 2366387 w 2366387"/>
              <a:gd name="connsiteY8" fmla="*/ 648119 h 897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6387" h="897361">
                <a:moveTo>
                  <a:pt x="0" y="0"/>
                </a:moveTo>
                <a:cubicBezTo>
                  <a:pt x="94203" y="47311"/>
                  <a:pt x="188407" y="94623"/>
                  <a:pt x="286378" y="185895"/>
                </a:cubicBezTo>
                <a:cubicBezTo>
                  <a:pt x="384349" y="277167"/>
                  <a:pt x="489020" y="444640"/>
                  <a:pt x="587829" y="547635"/>
                </a:cubicBezTo>
                <a:cubicBezTo>
                  <a:pt x="686638" y="650630"/>
                  <a:pt x="798007" y="746090"/>
                  <a:pt x="879231" y="803868"/>
                </a:cubicBezTo>
                <a:cubicBezTo>
                  <a:pt x="960455" y="861646"/>
                  <a:pt x="987251" y="910214"/>
                  <a:pt x="1075174" y="894304"/>
                </a:cubicBezTo>
                <a:cubicBezTo>
                  <a:pt x="1163097" y="878394"/>
                  <a:pt x="1287027" y="757813"/>
                  <a:pt x="1406770" y="708409"/>
                </a:cubicBezTo>
                <a:cubicBezTo>
                  <a:pt x="1526513" y="659005"/>
                  <a:pt x="1665515" y="612950"/>
                  <a:pt x="1793631" y="597877"/>
                </a:cubicBezTo>
                <a:cubicBezTo>
                  <a:pt x="1921748" y="582805"/>
                  <a:pt x="2080010" y="609600"/>
                  <a:pt x="2175469" y="617974"/>
                </a:cubicBezTo>
                <a:cubicBezTo>
                  <a:pt x="2270928" y="626348"/>
                  <a:pt x="2318657" y="637233"/>
                  <a:pt x="2366387" y="648119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Freeform 137"/>
          <p:cNvSpPr/>
          <p:nvPr/>
        </p:nvSpPr>
        <p:spPr>
          <a:xfrm rot="452745">
            <a:off x="5281440" y="3428596"/>
            <a:ext cx="954594" cy="1607736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37233" y="578617"/>
                  <a:pt x="602901" y="668215"/>
                </a:cubicBezTo>
                <a:cubicBezTo>
                  <a:pt x="568569" y="757813"/>
                  <a:pt x="536750" y="844061"/>
                  <a:pt x="502418" y="914400"/>
                </a:cubicBezTo>
                <a:cubicBezTo>
                  <a:pt x="468086" y="984739"/>
                  <a:pt x="436266" y="1031631"/>
                  <a:pt x="396910" y="1090246"/>
                </a:cubicBezTo>
                <a:cubicBezTo>
                  <a:pt x="357554" y="1148861"/>
                  <a:pt x="313173" y="1211663"/>
                  <a:pt x="266281" y="1266092"/>
                </a:cubicBezTo>
                <a:cubicBezTo>
                  <a:pt x="219389" y="1320521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Freeform 138"/>
          <p:cNvSpPr/>
          <p:nvPr/>
        </p:nvSpPr>
        <p:spPr>
          <a:xfrm rot="452745">
            <a:off x="6098948" y="3890563"/>
            <a:ext cx="2366387" cy="835902"/>
          </a:xfrm>
          <a:custGeom>
            <a:avLst/>
            <a:gdLst>
              <a:gd name="connsiteX0" fmla="*/ 0 w 2366387"/>
              <a:gd name="connsiteY0" fmla="*/ 0 h 897361"/>
              <a:gd name="connsiteX1" fmla="*/ 286378 w 2366387"/>
              <a:gd name="connsiteY1" fmla="*/ 185895 h 897361"/>
              <a:gd name="connsiteX2" fmla="*/ 587829 w 2366387"/>
              <a:gd name="connsiteY2" fmla="*/ 547635 h 897361"/>
              <a:gd name="connsiteX3" fmla="*/ 879231 w 2366387"/>
              <a:gd name="connsiteY3" fmla="*/ 803868 h 897361"/>
              <a:gd name="connsiteX4" fmla="*/ 1075174 w 2366387"/>
              <a:gd name="connsiteY4" fmla="*/ 894304 h 897361"/>
              <a:gd name="connsiteX5" fmla="*/ 1406770 w 2366387"/>
              <a:gd name="connsiteY5" fmla="*/ 708409 h 897361"/>
              <a:gd name="connsiteX6" fmla="*/ 1793631 w 2366387"/>
              <a:gd name="connsiteY6" fmla="*/ 597877 h 897361"/>
              <a:gd name="connsiteX7" fmla="*/ 2175469 w 2366387"/>
              <a:gd name="connsiteY7" fmla="*/ 617974 h 897361"/>
              <a:gd name="connsiteX8" fmla="*/ 2366387 w 2366387"/>
              <a:gd name="connsiteY8" fmla="*/ 648119 h 897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6387" h="897361">
                <a:moveTo>
                  <a:pt x="0" y="0"/>
                </a:moveTo>
                <a:cubicBezTo>
                  <a:pt x="94203" y="47311"/>
                  <a:pt x="188407" y="94623"/>
                  <a:pt x="286378" y="185895"/>
                </a:cubicBezTo>
                <a:cubicBezTo>
                  <a:pt x="384349" y="277167"/>
                  <a:pt x="489020" y="444640"/>
                  <a:pt x="587829" y="547635"/>
                </a:cubicBezTo>
                <a:cubicBezTo>
                  <a:pt x="686638" y="650630"/>
                  <a:pt x="798007" y="746090"/>
                  <a:pt x="879231" y="803868"/>
                </a:cubicBezTo>
                <a:cubicBezTo>
                  <a:pt x="960455" y="861646"/>
                  <a:pt x="987251" y="910214"/>
                  <a:pt x="1075174" y="894304"/>
                </a:cubicBezTo>
                <a:cubicBezTo>
                  <a:pt x="1163097" y="878394"/>
                  <a:pt x="1287027" y="757813"/>
                  <a:pt x="1406770" y="708409"/>
                </a:cubicBezTo>
                <a:cubicBezTo>
                  <a:pt x="1526513" y="659005"/>
                  <a:pt x="1665515" y="612950"/>
                  <a:pt x="1793631" y="597877"/>
                </a:cubicBezTo>
                <a:cubicBezTo>
                  <a:pt x="1921748" y="582805"/>
                  <a:pt x="2080010" y="609600"/>
                  <a:pt x="2175469" y="617974"/>
                </a:cubicBezTo>
                <a:cubicBezTo>
                  <a:pt x="2270928" y="626348"/>
                  <a:pt x="2318657" y="637233"/>
                  <a:pt x="2366387" y="648119"/>
                </a:cubicBezTo>
              </a:path>
            </a:pathLst>
          </a:custGeom>
          <a:noFill/>
          <a:ln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Freeform 139"/>
          <p:cNvSpPr/>
          <p:nvPr/>
        </p:nvSpPr>
        <p:spPr>
          <a:xfrm rot="452745">
            <a:off x="5883585" y="4196874"/>
            <a:ext cx="2366387" cy="677228"/>
          </a:xfrm>
          <a:custGeom>
            <a:avLst/>
            <a:gdLst>
              <a:gd name="connsiteX0" fmla="*/ 0 w 2366387"/>
              <a:gd name="connsiteY0" fmla="*/ 0 h 897361"/>
              <a:gd name="connsiteX1" fmla="*/ 286378 w 2366387"/>
              <a:gd name="connsiteY1" fmla="*/ 185895 h 897361"/>
              <a:gd name="connsiteX2" fmla="*/ 587829 w 2366387"/>
              <a:gd name="connsiteY2" fmla="*/ 547635 h 897361"/>
              <a:gd name="connsiteX3" fmla="*/ 879231 w 2366387"/>
              <a:gd name="connsiteY3" fmla="*/ 803868 h 897361"/>
              <a:gd name="connsiteX4" fmla="*/ 1075174 w 2366387"/>
              <a:gd name="connsiteY4" fmla="*/ 894304 h 897361"/>
              <a:gd name="connsiteX5" fmla="*/ 1406770 w 2366387"/>
              <a:gd name="connsiteY5" fmla="*/ 708409 h 897361"/>
              <a:gd name="connsiteX6" fmla="*/ 1793631 w 2366387"/>
              <a:gd name="connsiteY6" fmla="*/ 597877 h 897361"/>
              <a:gd name="connsiteX7" fmla="*/ 2175469 w 2366387"/>
              <a:gd name="connsiteY7" fmla="*/ 617974 h 897361"/>
              <a:gd name="connsiteX8" fmla="*/ 2366387 w 2366387"/>
              <a:gd name="connsiteY8" fmla="*/ 648119 h 897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6387" h="897361">
                <a:moveTo>
                  <a:pt x="0" y="0"/>
                </a:moveTo>
                <a:cubicBezTo>
                  <a:pt x="94203" y="47311"/>
                  <a:pt x="188407" y="94623"/>
                  <a:pt x="286378" y="185895"/>
                </a:cubicBezTo>
                <a:cubicBezTo>
                  <a:pt x="384349" y="277167"/>
                  <a:pt x="489020" y="444640"/>
                  <a:pt x="587829" y="547635"/>
                </a:cubicBezTo>
                <a:cubicBezTo>
                  <a:pt x="686638" y="650630"/>
                  <a:pt x="798007" y="746090"/>
                  <a:pt x="879231" y="803868"/>
                </a:cubicBezTo>
                <a:cubicBezTo>
                  <a:pt x="960455" y="861646"/>
                  <a:pt x="987251" y="910214"/>
                  <a:pt x="1075174" y="894304"/>
                </a:cubicBezTo>
                <a:cubicBezTo>
                  <a:pt x="1163097" y="878394"/>
                  <a:pt x="1287027" y="757813"/>
                  <a:pt x="1406770" y="708409"/>
                </a:cubicBezTo>
                <a:cubicBezTo>
                  <a:pt x="1526513" y="659005"/>
                  <a:pt x="1665515" y="612950"/>
                  <a:pt x="1793631" y="597877"/>
                </a:cubicBezTo>
                <a:cubicBezTo>
                  <a:pt x="1921748" y="582805"/>
                  <a:pt x="2080010" y="609600"/>
                  <a:pt x="2175469" y="617974"/>
                </a:cubicBezTo>
                <a:cubicBezTo>
                  <a:pt x="2270928" y="626348"/>
                  <a:pt x="2318657" y="637233"/>
                  <a:pt x="2366387" y="648119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Freeform 140"/>
          <p:cNvSpPr/>
          <p:nvPr/>
        </p:nvSpPr>
        <p:spPr>
          <a:xfrm rot="452745">
            <a:off x="5716603" y="4553191"/>
            <a:ext cx="2366387" cy="533332"/>
          </a:xfrm>
          <a:custGeom>
            <a:avLst/>
            <a:gdLst>
              <a:gd name="connsiteX0" fmla="*/ 0 w 2366387"/>
              <a:gd name="connsiteY0" fmla="*/ 0 h 897361"/>
              <a:gd name="connsiteX1" fmla="*/ 286378 w 2366387"/>
              <a:gd name="connsiteY1" fmla="*/ 185895 h 897361"/>
              <a:gd name="connsiteX2" fmla="*/ 587829 w 2366387"/>
              <a:gd name="connsiteY2" fmla="*/ 547635 h 897361"/>
              <a:gd name="connsiteX3" fmla="*/ 879231 w 2366387"/>
              <a:gd name="connsiteY3" fmla="*/ 803868 h 897361"/>
              <a:gd name="connsiteX4" fmla="*/ 1075174 w 2366387"/>
              <a:gd name="connsiteY4" fmla="*/ 894304 h 897361"/>
              <a:gd name="connsiteX5" fmla="*/ 1406770 w 2366387"/>
              <a:gd name="connsiteY5" fmla="*/ 708409 h 897361"/>
              <a:gd name="connsiteX6" fmla="*/ 1793631 w 2366387"/>
              <a:gd name="connsiteY6" fmla="*/ 597877 h 897361"/>
              <a:gd name="connsiteX7" fmla="*/ 2175469 w 2366387"/>
              <a:gd name="connsiteY7" fmla="*/ 617974 h 897361"/>
              <a:gd name="connsiteX8" fmla="*/ 2366387 w 2366387"/>
              <a:gd name="connsiteY8" fmla="*/ 648119 h 897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6387" h="897361">
                <a:moveTo>
                  <a:pt x="0" y="0"/>
                </a:moveTo>
                <a:cubicBezTo>
                  <a:pt x="94203" y="47311"/>
                  <a:pt x="188407" y="94623"/>
                  <a:pt x="286378" y="185895"/>
                </a:cubicBezTo>
                <a:cubicBezTo>
                  <a:pt x="384349" y="277167"/>
                  <a:pt x="489020" y="444640"/>
                  <a:pt x="587829" y="547635"/>
                </a:cubicBezTo>
                <a:cubicBezTo>
                  <a:pt x="686638" y="650630"/>
                  <a:pt x="798007" y="746090"/>
                  <a:pt x="879231" y="803868"/>
                </a:cubicBezTo>
                <a:cubicBezTo>
                  <a:pt x="960455" y="861646"/>
                  <a:pt x="987251" y="910214"/>
                  <a:pt x="1075174" y="894304"/>
                </a:cubicBezTo>
                <a:cubicBezTo>
                  <a:pt x="1163097" y="878394"/>
                  <a:pt x="1287027" y="757813"/>
                  <a:pt x="1406770" y="708409"/>
                </a:cubicBezTo>
                <a:cubicBezTo>
                  <a:pt x="1526513" y="659005"/>
                  <a:pt x="1665515" y="612950"/>
                  <a:pt x="1793631" y="597877"/>
                </a:cubicBezTo>
                <a:cubicBezTo>
                  <a:pt x="1921748" y="582805"/>
                  <a:pt x="2080010" y="609600"/>
                  <a:pt x="2175469" y="617974"/>
                </a:cubicBezTo>
                <a:cubicBezTo>
                  <a:pt x="2270928" y="626348"/>
                  <a:pt x="2318657" y="637233"/>
                  <a:pt x="2366387" y="648119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Freeform 141"/>
          <p:cNvSpPr/>
          <p:nvPr/>
        </p:nvSpPr>
        <p:spPr>
          <a:xfrm rot="452745">
            <a:off x="5526050" y="4760804"/>
            <a:ext cx="2366387" cy="469995"/>
          </a:xfrm>
          <a:custGeom>
            <a:avLst/>
            <a:gdLst>
              <a:gd name="connsiteX0" fmla="*/ 0 w 2366387"/>
              <a:gd name="connsiteY0" fmla="*/ 0 h 897361"/>
              <a:gd name="connsiteX1" fmla="*/ 286378 w 2366387"/>
              <a:gd name="connsiteY1" fmla="*/ 185895 h 897361"/>
              <a:gd name="connsiteX2" fmla="*/ 587829 w 2366387"/>
              <a:gd name="connsiteY2" fmla="*/ 547635 h 897361"/>
              <a:gd name="connsiteX3" fmla="*/ 879231 w 2366387"/>
              <a:gd name="connsiteY3" fmla="*/ 803868 h 897361"/>
              <a:gd name="connsiteX4" fmla="*/ 1075174 w 2366387"/>
              <a:gd name="connsiteY4" fmla="*/ 894304 h 897361"/>
              <a:gd name="connsiteX5" fmla="*/ 1406770 w 2366387"/>
              <a:gd name="connsiteY5" fmla="*/ 708409 h 897361"/>
              <a:gd name="connsiteX6" fmla="*/ 1793631 w 2366387"/>
              <a:gd name="connsiteY6" fmla="*/ 597877 h 897361"/>
              <a:gd name="connsiteX7" fmla="*/ 2175469 w 2366387"/>
              <a:gd name="connsiteY7" fmla="*/ 617974 h 897361"/>
              <a:gd name="connsiteX8" fmla="*/ 2366387 w 2366387"/>
              <a:gd name="connsiteY8" fmla="*/ 648119 h 897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6387" h="897361">
                <a:moveTo>
                  <a:pt x="0" y="0"/>
                </a:moveTo>
                <a:cubicBezTo>
                  <a:pt x="94203" y="47311"/>
                  <a:pt x="188407" y="94623"/>
                  <a:pt x="286378" y="185895"/>
                </a:cubicBezTo>
                <a:cubicBezTo>
                  <a:pt x="384349" y="277167"/>
                  <a:pt x="489020" y="444640"/>
                  <a:pt x="587829" y="547635"/>
                </a:cubicBezTo>
                <a:cubicBezTo>
                  <a:pt x="686638" y="650630"/>
                  <a:pt x="798007" y="746090"/>
                  <a:pt x="879231" y="803868"/>
                </a:cubicBezTo>
                <a:cubicBezTo>
                  <a:pt x="960455" y="861646"/>
                  <a:pt x="987251" y="910214"/>
                  <a:pt x="1075174" y="894304"/>
                </a:cubicBezTo>
                <a:cubicBezTo>
                  <a:pt x="1163097" y="878394"/>
                  <a:pt x="1287027" y="757813"/>
                  <a:pt x="1406770" y="708409"/>
                </a:cubicBezTo>
                <a:cubicBezTo>
                  <a:pt x="1526513" y="659005"/>
                  <a:pt x="1665515" y="612950"/>
                  <a:pt x="1793631" y="597877"/>
                </a:cubicBezTo>
                <a:cubicBezTo>
                  <a:pt x="1921748" y="582805"/>
                  <a:pt x="2080010" y="609600"/>
                  <a:pt x="2175469" y="617974"/>
                </a:cubicBezTo>
                <a:cubicBezTo>
                  <a:pt x="2270928" y="626348"/>
                  <a:pt x="2318657" y="637233"/>
                  <a:pt x="2366387" y="648119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Freeform 143"/>
          <p:cNvSpPr/>
          <p:nvPr/>
        </p:nvSpPr>
        <p:spPr>
          <a:xfrm rot="452745">
            <a:off x="5333529" y="4947743"/>
            <a:ext cx="2366387" cy="438407"/>
          </a:xfrm>
          <a:custGeom>
            <a:avLst/>
            <a:gdLst>
              <a:gd name="connsiteX0" fmla="*/ 0 w 2366387"/>
              <a:gd name="connsiteY0" fmla="*/ 0 h 897361"/>
              <a:gd name="connsiteX1" fmla="*/ 286378 w 2366387"/>
              <a:gd name="connsiteY1" fmla="*/ 185895 h 897361"/>
              <a:gd name="connsiteX2" fmla="*/ 587829 w 2366387"/>
              <a:gd name="connsiteY2" fmla="*/ 547635 h 897361"/>
              <a:gd name="connsiteX3" fmla="*/ 879231 w 2366387"/>
              <a:gd name="connsiteY3" fmla="*/ 803868 h 897361"/>
              <a:gd name="connsiteX4" fmla="*/ 1075174 w 2366387"/>
              <a:gd name="connsiteY4" fmla="*/ 894304 h 897361"/>
              <a:gd name="connsiteX5" fmla="*/ 1406770 w 2366387"/>
              <a:gd name="connsiteY5" fmla="*/ 708409 h 897361"/>
              <a:gd name="connsiteX6" fmla="*/ 1793631 w 2366387"/>
              <a:gd name="connsiteY6" fmla="*/ 597877 h 897361"/>
              <a:gd name="connsiteX7" fmla="*/ 2175469 w 2366387"/>
              <a:gd name="connsiteY7" fmla="*/ 617974 h 897361"/>
              <a:gd name="connsiteX8" fmla="*/ 2366387 w 2366387"/>
              <a:gd name="connsiteY8" fmla="*/ 648119 h 897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6387" h="897361">
                <a:moveTo>
                  <a:pt x="0" y="0"/>
                </a:moveTo>
                <a:cubicBezTo>
                  <a:pt x="94203" y="47311"/>
                  <a:pt x="188407" y="94623"/>
                  <a:pt x="286378" y="185895"/>
                </a:cubicBezTo>
                <a:cubicBezTo>
                  <a:pt x="384349" y="277167"/>
                  <a:pt x="489020" y="444640"/>
                  <a:pt x="587829" y="547635"/>
                </a:cubicBezTo>
                <a:cubicBezTo>
                  <a:pt x="686638" y="650630"/>
                  <a:pt x="798007" y="746090"/>
                  <a:pt x="879231" y="803868"/>
                </a:cubicBezTo>
                <a:cubicBezTo>
                  <a:pt x="960455" y="861646"/>
                  <a:pt x="987251" y="910214"/>
                  <a:pt x="1075174" y="894304"/>
                </a:cubicBezTo>
                <a:cubicBezTo>
                  <a:pt x="1163097" y="878394"/>
                  <a:pt x="1287027" y="757813"/>
                  <a:pt x="1406770" y="708409"/>
                </a:cubicBezTo>
                <a:cubicBezTo>
                  <a:pt x="1526513" y="659005"/>
                  <a:pt x="1665515" y="612950"/>
                  <a:pt x="1793631" y="597877"/>
                </a:cubicBezTo>
                <a:cubicBezTo>
                  <a:pt x="1921748" y="582805"/>
                  <a:pt x="2080010" y="609600"/>
                  <a:pt x="2175469" y="617974"/>
                </a:cubicBezTo>
                <a:cubicBezTo>
                  <a:pt x="2270928" y="626348"/>
                  <a:pt x="2318657" y="637233"/>
                  <a:pt x="2366387" y="648119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Freeform 144"/>
          <p:cNvSpPr/>
          <p:nvPr/>
        </p:nvSpPr>
        <p:spPr>
          <a:xfrm rot="452745">
            <a:off x="5110424" y="5179482"/>
            <a:ext cx="2366387" cy="429372"/>
          </a:xfrm>
          <a:custGeom>
            <a:avLst/>
            <a:gdLst>
              <a:gd name="connsiteX0" fmla="*/ 0 w 2366387"/>
              <a:gd name="connsiteY0" fmla="*/ 0 h 897361"/>
              <a:gd name="connsiteX1" fmla="*/ 286378 w 2366387"/>
              <a:gd name="connsiteY1" fmla="*/ 185895 h 897361"/>
              <a:gd name="connsiteX2" fmla="*/ 587829 w 2366387"/>
              <a:gd name="connsiteY2" fmla="*/ 547635 h 897361"/>
              <a:gd name="connsiteX3" fmla="*/ 879231 w 2366387"/>
              <a:gd name="connsiteY3" fmla="*/ 803868 h 897361"/>
              <a:gd name="connsiteX4" fmla="*/ 1075174 w 2366387"/>
              <a:gd name="connsiteY4" fmla="*/ 894304 h 897361"/>
              <a:gd name="connsiteX5" fmla="*/ 1406770 w 2366387"/>
              <a:gd name="connsiteY5" fmla="*/ 708409 h 897361"/>
              <a:gd name="connsiteX6" fmla="*/ 1793631 w 2366387"/>
              <a:gd name="connsiteY6" fmla="*/ 597877 h 897361"/>
              <a:gd name="connsiteX7" fmla="*/ 2175469 w 2366387"/>
              <a:gd name="connsiteY7" fmla="*/ 617974 h 897361"/>
              <a:gd name="connsiteX8" fmla="*/ 2366387 w 2366387"/>
              <a:gd name="connsiteY8" fmla="*/ 648119 h 897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6387" h="897361">
                <a:moveTo>
                  <a:pt x="0" y="0"/>
                </a:moveTo>
                <a:cubicBezTo>
                  <a:pt x="94203" y="47311"/>
                  <a:pt x="188407" y="94623"/>
                  <a:pt x="286378" y="185895"/>
                </a:cubicBezTo>
                <a:cubicBezTo>
                  <a:pt x="384349" y="277167"/>
                  <a:pt x="489020" y="444640"/>
                  <a:pt x="587829" y="547635"/>
                </a:cubicBezTo>
                <a:cubicBezTo>
                  <a:pt x="686638" y="650630"/>
                  <a:pt x="798007" y="746090"/>
                  <a:pt x="879231" y="803868"/>
                </a:cubicBezTo>
                <a:cubicBezTo>
                  <a:pt x="960455" y="861646"/>
                  <a:pt x="987251" y="910214"/>
                  <a:pt x="1075174" y="894304"/>
                </a:cubicBezTo>
                <a:cubicBezTo>
                  <a:pt x="1163097" y="878394"/>
                  <a:pt x="1287027" y="757813"/>
                  <a:pt x="1406770" y="708409"/>
                </a:cubicBezTo>
                <a:cubicBezTo>
                  <a:pt x="1526513" y="659005"/>
                  <a:pt x="1665515" y="612950"/>
                  <a:pt x="1793631" y="597877"/>
                </a:cubicBezTo>
                <a:cubicBezTo>
                  <a:pt x="1921748" y="582805"/>
                  <a:pt x="2080010" y="609600"/>
                  <a:pt x="2175469" y="617974"/>
                </a:cubicBezTo>
                <a:cubicBezTo>
                  <a:pt x="2270928" y="626348"/>
                  <a:pt x="2318657" y="637233"/>
                  <a:pt x="2366387" y="648119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Freeform 145"/>
          <p:cNvSpPr/>
          <p:nvPr/>
        </p:nvSpPr>
        <p:spPr>
          <a:xfrm rot="452745">
            <a:off x="7553219" y="4381471"/>
            <a:ext cx="956000" cy="1382646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37233" y="578617"/>
                  <a:pt x="602901" y="668215"/>
                </a:cubicBezTo>
                <a:cubicBezTo>
                  <a:pt x="568569" y="757813"/>
                  <a:pt x="536750" y="844061"/>
                  <a:pt x="502418" y="914400"/>
                </a:cubicBezTo>
                <a:cubicBezTo>
                  <a:pt x="468086" y="984739"/>
                  <a:pt x="436266" y="1031631"/>
                  <a:pt x="396910" y="1090246"/>
                </a:cubicBezTo>
                <a:cubicBezTo>
                  <a:pt x="357554" y="1148861"/>
                  <a:pt x="313173" y="1211663"/>
                  <a:pt x="266281" y="1266092"/>
                </a:cubicBezTo>
                <a:cubicBezTo>
                  <a:pt x="219389" y="1320521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Freeform 146"/>
          <p:cNvSpPr/>
          <p:nvPr/>
        </p:nvSpPr>
        <p:spPr>
          <a:xfrm rot="452745">
            <a:off x="5493564" y="3604145"/>
            <a:ext cx="954594" cy="1607736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37233" y="578617"/>
                  <a:pt x="602901" y="668215"/>
                </a:cubicBezTo>
                <a:cubicBezTo>
                  <a:pt x="568569" y="757813"/>
                  <a:pt x="536750" y="844061"/>
                  <a:pt x="502418" y="914400"/>
                </a:cubicBezTo>
                <a:cubicBezTo>
                  <a:pt x="468086" y="984739"/>
                  <a:pt x="436266" y="1031631"/>
                  <a:pt x="396910" y="1090246"/>
                </a:cubicBezTo>
                <a:cubicBezTo>
                  <a:pt x="357554" y="1148861"/>
                  <a:pt x="313173" y="1211663"/>
                  <a:pt x="266281" y="1266092"/>
                </a:cubicBezTo>
                <a:cubicBezTo>
                  <a:pt x="219389" y="1320521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Freeform 147"/>
          <p:cNvSpPr/>
          <p:nvPr/>
        </p:nvSpPr>
        <p:spPr>
          <a:xfrm rot="452745">
            <a:off x="5733573" y="3852324"/>
            <a:ext cx="890793" cy="1502172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37233" y="578617"/>
                  <a:pt x="602901" y="668215"/>
                </a:cubicBezTo>
                <a:cubicBezTo>
                  <a:pt x="568569" y="757813"/>
                  <a:pt x="536750" y="844061"/>
                  <a:pt x="502418" y="914400"/>
                </a:cubicBezTo>
                <a:cubicBezTo>
                  <a:pt x="468086" y="984739"/>
                  <a:pt x="436266" y="1031631"/>
                  <a:pt x="396910" y="1090246"/>
                </a:cubicBezTo>
                <a:cubicBezTo>
                  <a:pt x="357554" y="1148861"/>
                  <a:pt x="313173" y="1211663"/>
                  <a:pt x="266281" y="1266092"/>
                </a:cubicBezTo>
                <a:cubicBezTo>
                  <a:pt x="219389" y="1320521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Freeform 148"/>
          <p:cNvSpPr/>
          <p:nvPr/>
        </p:nvSpPr>
        <p:spPr>
          <a:xfrm rot="452745">
            <a:off x="6058491" y="4182275"/>
            <a:ext cx="808578" cy="1387955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37233" y="578617"/>
                  <a:pt x="602901" y="668215"/>
                </a:cubicBezTo>
                <a:cubicBezTo>
                  <a:pt x="568569" y="757813"/>
                  <a:pt x="536750" y="844061"/>
                  <a:pt x="502418" y="914400"/>
                </a:cubicBezTo>
                <a:cubicBezTo>
                  <a:pt x="468086" y="984739"/>
                  <a:pt x="436266" y="1031631"/>
                  <a:pt x="396910" y="1090246"/>
                </a:cubicBezTo>
                <a:cubicBezTo>
                  <a:pt x="357554" y="1148861"/>
                  <a:pt x="313173" y="1211663"/>
                  <a:pt x="266281" y="1266092"/>
                </a:cubicBezTo>
                <a:cubicBezTo>
                  <a:pt x="219389" y="1320521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Freeform 149"/>
          <p:cNvSpPr/>
          <p:nvPr/>
        </p:nvSpPr>
        <p:spPr>
          <a:xfrm rot="452745">
            <a:off x="6406475" y="4447040"/>
            <a:ext cx="756667" cy="1205226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266281 w 954594"/>
              <a:gd name="connsiteY5" fmla="*/ 1266092 h 1607736"/>
              <a:gd name="connsiteX6" fmla="*/ 115556 w 954594"/>
              <a:gd name="connsiteY6" fmla="*/ 1416817 h 1607736"/>
              <a:gd name="connsiteX7" fmla="*/ 0 w 954594"/>
              <a:gd name="connsiteY7" fmla="*/ 1607736 h 1607736"/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266281 w 954594"/>
              <a:gd name="connsiteY5" fmla="*/ 1266092 h 1607736"/>
              <a:gd name="connsiteX6" fmla="*/ 115556 w 954594"/>
              <a:gd name="connsiteY6" fmla="*/ 1416817 h 1607736"/>
              <a:gd name="connsiteX7" fmla="*/ 0 w 954594"/>
              <a:gd name="connsiteY7" fmla="*/ 1607736 h 1607736"/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15586 w 954594"/>
              <a:gd name="connsiteY5" fmla="*/ 1175874 h 1607736"/>
              <a:gd name="connsiteX6" fmla="*/ 115556 w 954594"/>
              <a:gd name="connsiteY6" fmla="*/ 1416817 h 1607736"/>
              <a:gd name="connsiteX7" fmla="*/ 0 w 954594"/>
              <a:gd name="connsiteY7" fmla="*/ 1607736 h 1607736"/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315586 w 954594"/>
              <a:gd name="connsiteY4" fmla="*/ 1175874 h 1607736"/>
              <a:gd name="connsiteX5" fmla="*/ 115556 w 954594"/>
              <a:gd name="connsiteY5" fmla="*/ 1416817 h 1607736"/>
              <a:gd name="connsiteX6" fmla="*/ 0 w 954594"/>
              <a:gd name="connsiteY6" fmla="*/ 1607736 h 1607736"/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315586 w 954594"/>
              <a:gd name="connsiteY4" fmla="*/ 1175874 h 1607736"/>
              <a:gd name="connsiteX5" fmla="*/ 115556 w 954594"/>
              <a:gd name="connsiteY5" fmla="*/ 1416817 h 1607736"/>
              <a:gd name="connsiteX6" fmla="*/ 0 w 954594"/>
              <a:gd name="connsiteY6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54882" y="524112"/>
                  <a:pt x="602901" y="668215"/>
                </a:cubicBezTo>
                <a:cubicBezTo>
                  <a:pt x="550920" y="812318"/>
                  <a:pt x="396810" y="1051107"/>
                  <a:pt x="315586" y="1175874"/>
                </a:cubicBezTo>
                <a:cubicBezTo>
                  <a:pt x="183936" y="1352329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Freeform 150"/>
          <p:cNvSpPr/>
          <p:nvPr/>
        </p:nvSpPr>
        <p:spPr>
          <a:xfrm rot="452745">
            <a:off x="6676217" y="4378509"/>
            <a:ext cx="832876" cy="1237010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37233" y="578617"/>
                  <a:pt x="602901" y="668215"/>
                </a:cubicBezTo>
                <a:cubicBezTo>
                  <a:pt x="568569" y="757813"/>
                  <a:pt x="536750" y="844061"/>
                  <a:pt x="502418" y="914400"/>
                </a:cubicBezTo>
                <a:cubicBezTo>
                  <a:pt x="468086" y="984739"/>
                  <a:pt x="436266" y="1031631"/>
                  <a:pt x="396910" y="1090246"/>
                </a:cubicBezTo>
                <a:cubicBezTo>
                  <a:pt x="357554" y="1148861"/>
                  <a:pt x="313173" y="1211663"/>
                  <a:pt x="266281" y="1266092"/>
                </a:cubicBezTo>
                <a:cubicBezTo>
                  <a:pt x="219389" y="1320521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Freeform 151"/>
          <p:cNvSpPr/>
          <p:nvPr/>
        </p:nvSpPr>
        <p:spPr>
          <a:xfrm rot="452745">
            <a:off x="6929684" y="4300315"/>
            <a:ext cx="880303" cy="1336000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37233" y="578617"/>
                  <a:pt x="602901" y="668215"/>
                </a:cubicBezTo>
                <a:cubicBezTo>
                  <a:pt x="568569" y="757813"/>
                  <a:pt x="536750" y="844061"/>
                  <a:pt x="502418" y="914400"/>
                </a:cubicBezTo>
                <a:cubicBezTo>
                  <a:pt x="468086" y="984739"/>
                  <a:pt x="436266" y="1031631"/>
                  <a:pt x="396910" y="1090246"/>
                </a:cubicBezTo>
                <a:cubicBezTo>
                  <a:pt x="357554" y="1148861"/>
                  <a:pt x="313173" y="1211663"/>
                  <a:pt x="266281" y="1266092"/>
                </a:cubicBezTo>
                <a:cubicBezTo>
                  <a:pt x="219389" y="1320521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Freeform 152"/>
          <p:cNvSpPr/>
          <p:nvPr/>
        </p:nvSpPr>
        <p:spPr>
          <a:xfrm rot="452745">
            <a:off x="7200335" y="4293905"/>
            <a:ext cx="900963" cy="1341075"/>
          </a:xfrm>
          <a:custGeom>
            <a:avLst/>
            <a:gdLst>
              <a:gd name="connsiteX0" fmla="*/ 954594 w 954594"/>
              <a:gd name="connsiteY0" fmla="*/ 0 h 1607736"/>
              <a:gd name="connsiteX1" fmla="*/ 849086 w 954594"/>
              <a:gd name="connsiteY1" fmla="*/ 120580 h 1607736"/>
              <a:gd name="connsiteX2" fmla="*/ 708409 w 954594"/>
              <a:gd name="connsiteY2" fmla="*/ 376813 h 1607736"/>
              <a:gd name="connsiteX3" fmla="*/ 602901 w 954594"/>
              <a:gd name="connsiteY3" fmla="*/ 668215 h 1607736"/>
              <a:gd name="connsiteX4" fmla="*/ 502418 w 954594"/>
              <a:gd name="connsiteY4" fmla="*/ 914400 h 1607736"/>
              <a:gd name="connsiteX5" fmla="*/ 396910 w 954594"/>
              <a:gd name="connsiteY5" fmla="*/ 1090246 h 1607736"/>
              <a:gd name="connsiteX6" fmla="*/ 266281 w 954594"/>
              <a:gd name="connsiteY6" fmla="*/ 1266092 h 1607736"/>
              <a:gd name="connsiteX7" fmla="*/ 115556 w 954594"/>
              <a:gd name="connsiteY7" fmla="*/ 1416817 h 1607736"/>
              <a:gd name="connsiteX8" fmla="*/ 0 w 954594"/>
              <a:gd name="connsiteY8" fmla="*/ 1607736 h 160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4594" h="1607736">
                <a:moveTo>
                  <a:pt x="954594" y="0"/>
                </a:moveTo>
                <a:cubicBezTo>
                  <a:pt x="922355" y="28889"/>
                  <a:pt x="890117" y="57778"/>
                  <a:pt x="849086" y="120580"/>
                </a:cubicBezTo>
                <a:cubicBezTo>
                  <a:pt x="808055" y="183382"/>
                  <a:pt x="749440" y="285541"/>
                  <a:pt x="708409" y="376813"/>
                </a:cubicBezTo>
                <a:cubicBezTo>
                  <a:pt x="667378" y="468085"/>
                  <a:pt x="637233" y="578617"/>
                  <a:pt x="602901" y="668215"/>
                </a:cubicBezTo>
                <a:cubicBezTo>
                  <a:pt x="568569" y="757813"/>
                  <a:pt x="536750" y="844061"/>
                  <a:pt x="502418" y="914400"/>
                </a:cubicBezTo>
                <a:cubicBezTo>
                  <a:pt x="468086" y="984739"/>
                  <a:pt x="436266" y="1031631"/>
                  <a:pt x="396910" y="1090246"/>
                </a:cubicBezTo>
                <a:cubicBezTo>
                  <a:pt x="357554" y="1148861"/>
                  <a:pt x="313173" y="1211663"/>
                  <a:pt x="266281" y="1266092"/>
                </a:cubicBezTo>
                <a:cubicBezTo>
                  <a:pt x="219389" y="1320521"/>
                  <a:pt x="159936" y="1359876"/>
                  <a:pt x="115556" y="1416817"/>
                </a:cubicBezTo>
                <a:cubicBezTo>
                  <a:pt x="71176" y="1473758"/>
                  <a:pt x="35588" y="1540747"/>
                  <a:pt x="0" y="160773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Freeform 155"/>
          <p:cNvSpPr/>
          <p:nvPr/>
        </p:nvSpPr>
        <p:spPr>
          <a:xfrm>
            <a:off x="6161761" y="3689385"/>
            <a:ext cx="2242159" cy="963030"/>
          </a:xfrm>
          <a:custGeom>
            <a:avLst/>
            <a:gdLst>
              <a:gd name="connsiteX0" fmla="*/ 0 w 2242159"/>
              <a:gd name="connsiteY0" fmla="*/ 0 h 1045531"/>
              <a:gd name="connsiteX1" fmla="*/ 209811 w 2242159"/>
              <a:gd name="connsiteY1" fmla="*/ 162838 h 1045531"/>
              <a:gd name="connsiteX2" fmla="*/ 378912 w 2242159"/>
              <a:gd name="connsiteY2" fmla="*/ 400833 h 1045531"/>
              <a:gd name="connsiteX3" fmla="*/ 610643 w 2242159"/>
              <a:gd name="connsiteY3" fmla="*/ 742167 h 1045531"/>
              <a:gd name="connsiteX4" fmla="*/ 851770 w 2242159"/>
              <a:gd name="connsiteY4" fmla="*/ 998951 h 1045531"/>
              <a:gd name="connsiteX5" fmla="*/ 945715 w 2242159"/>
              <a:gd name="connsiteY5" fmla="*/ 1039660 h 1045531"/>
              <a:gd name="connsiteX6" fmla="*/ 1221287 w 2242159"/>
              <a:gd name="connsiteY6" fmla="*/ 926926 h 1045531"/>
              <a:gd name="connsiteX7" fmla="*/ 1490597 w 2242159"/>
              <a:gd name="connsiteY7" fmla="*/ 864296 h 1045531"/>
              <a:gd name="connsiteX8" fmla="*/ 1756775 w 2242159"/>
              <a:gd name="connsiteY8" fmla="*/ 842375 h 1045531"/>
              <a:gd name="connsiteX9" fmla="*/ 1885167 w 2242159"/>
              <a:gd name="connsiteY9" fmla="*/ 870559 h 1045531"/>
              <a:gd name="connsiteX10" fmla="*/ 2242159 w 2242159"/>
              <a:gd name="connsiteY10" fmla="*/ 948847 h 1045531"/>
              <a:gd name="connsiteX0" fmla="*/ 0 w 2242159"/>
              <a:gd name="connsiteY0" fmla="*/ 0 h 1045531"/>
              <a:gd name="connsiteX1" fmla="*/ 209811 w 2242159"/>
              <a:gd name="connsiteY1" fmla="*/ 162838 h 1045531"/>
              <a:gd name="connsiteX2" fmla="*/ 378912 w 2242159"/>
              <a:gd name="connsiteY2" fmla="*/ 400833 h 1045531"/>
              <a:gd name="connsiteX3" fmla="*/ 610643 w 2242159"/>
              <a:gd name="connsiteY3" fmla="*/ 742167 h 1045531"/>
              <a:gd name="connsiteX4" fmla="*/ 851770 w 2242159"/>
              <a:gd name="connsiteY4" fmla="*/ 998951 h 1045531"/>
              <a:gd name="connsiteX5" fmla="*/ 945715 w 2242159"/>
              <a:gd name="connsiteY5" fmla="*/ 1039660 h 1045531"/>
              <a:gd name="connsiteX6" fmla="*/ 1221287 w 2242159"/>
              <a:gd name="connsiteY6" fmla="*/ 926926 h 1045531"/>
              <a:gd name="connsiteX7" fmla="*/ 1490597 w 2242159"/>
              <a:gd name="connsiteY7" fmla="*/ 864296 h 1045531"/>
              <a:gd name="connsiteX8" fmla="*/ 1756775 w 2242159"/>
              <a:gd name="connsiteY8" fmla="*/ 842375 h 1045531"/>
              <a:gd name="connsiteX9" fmla="*/ 1885167 w 2242159"/>
              <a:gd name="connsiteY9" fmla="*/ 870559 h 1045531"/>
              <a:gd name="connsiteX10" fmla="*/ 2242159 w 2242159"/>
              <a:gd name="connsiteY10" fmla="*/ 979853 h 1045531"/>
              <a:gd name="connsiteX0" fmla="*/ 0 w 2242159"/>
              <a:gd name="connsiteY0" fmla="*/ 0 h 1045531"/>
              <a:gd name="connsiteX1" fmla="*/ 209811 w 2242159"/>
              <a:gd name="connsiteY1" fmla="*/ 162838 h 1045531"/>
              <a:gd name="connsiteX2" fmla="*/ 378912 w 2242159"/>
              <a:gd name="connsiteY2" fmla="*/ 400833 h 1045531"/>
              <a:gd name="connsiteX3" fmla="*/ 610643 w 2242159"/>
              <a:gd name="connsiteY3" fmla="*/ 742167 h 1045531"/>
              <a:gd name="connsiteX4" fmla="*/ 851770 w 2242159"/>
              <a:gd name="connsiteY4" fmla="*/ 998951 h 1045531"/>
              <a:gd name="connsiteX5" fmla="*/ 945715 w 2242159"/>
              <a:gd name="connsiteY5" fmla="*/ 1039660 h 1045531"/>
              <a:gd name="connsiteX6" fmla="*/ 1221287 w 2242159"/>
              <a:gd name="connsiteY6" fmla="*/ 926926 h 1045531"/>
              <a:gd name="connsiteX7" fmla="*/ 1490597 w 2242159"/>
              <a:gd name="connsiteY7" fmla="*/ 864296 h 1045531"/>
              <a:gd name="connsiteX8" fmla="*/ 1885167 w 2242159"/>
              <a:gd name="connsiteY8" fmla="*/ 870559 h 1045531"/>
              <a:gd name="connsiteX9" fmla="*/ 2242159 w 2242159"/>
              <a:gd name="connsiteY9" fmla="*/ 979853 h 1045531"/>
              <a:gd name="connsiteX0" fmla="*/ 0 w 2242159"/>
              <a:gd name="connsiteY0" fmla="*/ 0 h 1050149"/>
              <a:gd name="connsiteX1" fmla="*/ 209811 w 2242159"/>
              <a:gd name="connsiteY1" fmla="*/ 162838 h 1050149"/>
              <a:gd name="connsiteX2" fmla="*/ 378912 w 2242159"/>
              <a:gd name="connsiteY2" fmla="*/ 400833 h 1050149"/>
              <a:gd name="connsiteX3" fmla="*/ 610643 w 2242159"/>
              <a:gd name="connsiteY3" fmla="*/ 742167 h 1050149"/>
              <a:gd name="connsiteX4" fmla="*/ 851770 w 2242159"/>
              <a:gd name="connsiteY4" fmla="*/ 998951 h 1050149"/>
              <a:gd name="connsiteX5" fmla="*/ 945715 w 2242159"/>
              <a:gd name="connsiteY5" fmla="*/ 1039660 h 1050149"/>
              <a:gd name="connsiteX6" fmla="*/ 1490597 w 2242159"/>
              <a:gd name="connsiteY6" fmla="*/ 864296 h 1050149"/>
              <a:gd name="connsiteX7" fmla="*/ 1885167 w 2242159"/>
              <a:gd name="connsiteY7" fmla="*/ 870559 h 1050149"/>
              <a:gd name="connsiteX8" fmla="*/ 2242159 w 2242159"/>
              <a:gd name="connsiteY8" fmla="*/ 979853 h 1050149"/>
              <a:gd name="connsiteX0" fmla="*/ 0 w 2242159"/>
              <a:gd name="connsiteY0" fmla="*/ 0 h 1046083"/>
              <a:gd name="connsiteX1" fmla="*/ 209811 w 2242159"/>
              <a:gd name="connsiteY1" fmla="*/ 162838 h 1046083"/>
              <a:gd name="connsiteX2" fmla="*/ 378912 w 2242159"/>
              <a:gd name="connsiteY2" fmla="*/ 400833 h 1046083"/>
              <a:gd name="connsiteX3" fmla="*/ 610643 w 2242159"/>
              <a:gd name="connsiteY3" fmla="*/ 742167 h 1046083"/>
              <a:gd name="connsiteX4" fmla="*/ 851770 w 2242159"/>
              <a:gd name="connsiteY4" fmla="*/ 998951 h 1046083"/>
              <a:gd name="connsiteX5" fmla="*/ 1021915 w 2242159"/>
              <a:gd name="connsiteY5" fmla="*/ 1034493 h 1046083"/>
              <a:gd name="connsiteX6" fmla="*/ 1490597 w 2242159"/>
              <a:gd name="connsiteY6" fmla="*/ 864296 h 1046083"/>
              <a:gd name="connsiteX7" fmla="*/ 1885167 w 2242159"/>
              <a:gd name="connsiteY7" fmla="*/ 870559 h 1046083"/>
              <a:gd name="connsiteX8" fmla="*/ 2242159 w 2242159"/>
              <a:gd name="connsiteY8" fmla="*/ 979853 h 1046083"/>
              <a:gd name="connsiteX0" fmla="*/ 0 w 2242159"/>
              <a:gd name="connsiteY0" fmla="*/ 0 h 1044936"/>
              <a:gd name="connsiteX1" fmla="*/ 209811 w 2242159"/>
              <a:gd name="connsiteY1" fmla="*/ 162838 h 1044936"/>
              <a:gd name="connsiteX2" fmla="*/ 378912 w 2242159"/>
              <a:gd name="connsiteY2" fmla="*/ 400833 h 1044936"/>
              <a:gd name="connsiteX3" fmla="*/ 610643 w 2242159"/>
              <a:gd name="connsiteY3" fmla="*/ 742167 h 1044936"/>
              <a:gd name="connsiteX4" fmla="*/ 851770 w 2242159"/>
              <a:gd name="connsiteY4" fmla="*/ 998951 h 1044936"/>
              <a:gd name="connsiteX5" fmla="*/ 1021915 w 2242159"/>
              <a:gd name="connsiteY5" fmla="*/ 1034493 h 1044936"/>
              <a:gd name="connsiteX6" fmla="*/ 1504885 w 2242159"/>
              <a:gd name="connsiteY6" fmla="*/ 879798 h 1044936"/>
              <a:gd name="connsiteX7" fmla="*/ 1885167 w 2242159"/>
              <a:gd name="connsiteY7" fmla="*/ 870559 h 1044936"/>
              <a:gd name="connsiteX8" fmla="*/ 2242159 w 2242159"/>
              <a:gd name="connsiteY8" fmla="*/ 979853 h 1044936"/>
              <a:gd name="connsiteX0" fmla="*/ 0 w 2242159"/>
              <a:gd name="connsiteY0" fmla="*/ 0 h 1044936"/>
              <a:gd name="connsiteX1" fmla="*/ 209811 w 2242159"/>
              <a:gd name="connsiteY1" fmla="*/ 162838 h 1044936"/>
              <a:gd name="connsiteX2" fmla="*/ 378912 w 2242159"/>
              <a:gd name="connsiteY2" fmla="*/ 400833 h 1044936"/>
              <a:gd name="connsiteX3" fmla="*/ 610643 w 2242159"/>
              <a:gd name="connsiteY3" fmla="*/ 742167 h 1044936"/>
              <a:gd name="connsiteX4" fmla="*/ 851770 w 2242159"/>
              <a:gd name="connsiteY4" fmla="*/ 998951 h 1044936"/>
              <a:gd name="connsiteX5" fmla="*/ 1021915 w 2242159"/>
              <a:gd name="connsiteY5" fmla="*/ 1034493 h 1044936"/>
              <a:gd name="connsiteX6" fmla="*/ 1504885 w 2242159"/>
              <a:gd name="connsiteY6" fmla="*/ 879798 h 1044936"/>
              <a:gd name="connsiteX7" fmla="*/ 1899454 w 2242159"/>
              <a:gd name="connsiteY7" fmla="*/ 891229 h 1044936"/>
              <a:gd name="connsiteX8" fmla="*/ 2242159 w 2242159"/>
              <a:gd name="connsiteY8" fmla="*/ 979853 h 1044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42159" h="1044936">
                <a:moveTo>
                  <a:pt x="0" y="0"/>
                </a:moveTo>
                <a:cubicBezTo>
                  <a:pt x="73329" y="48016"/>
                  <a:pt x="146659" y="96033"/>
                  <a:pt x="209811" y="162838"/>
                </a:cubicBezTo>
                <a:cubicBezTo>
                  <a:pt x="272963" y="229643"/>
                  <a:pt x="312107" y="304278"/>
                  <a:pt x="378912" y="400833"/>
                </a:cubicBezTo>
                <a:cubicBezTo>
                  <a:pt x="445717" y="497388"/>
                  <a:pt x="531833" y="642481"/>
                  <a:pt x="610643" y="742167"/>
                </a:cubicBezTo>
                <a:cubicBezTo>
                  <a:pt x="689453" y="841853"/>
                  <a:pt x="783225" y="950230"/>
                  <a:pt x="851770" y="998951"/>
                </a:cubicBezTo>
                <a:cubicBezTo>
                  <a:pt x="920315" y="1047672"/>
                  <a:pt x="913063" y="1054352"/>
                  <a:pt x="1021915" y="1034493"/>
                </a:cubicBezTo>
                <a:cubicBezTo>
                  <a:pt x="1130767" y="1014634"/>
                  <a:pt x="1358629" y="903675"/>
                  <a:pt x="1504885" y="879798"/>
                </a:cubicBezTo>
                <a:cubicBezTo>
                  <a:pt x="1651142" y="855921"/>
                  <a:pt x="1774194" y="871969"/>
                  <a:pt x="1899454" y="891229"/>
                </a:cubicBezTo>
                <a:cubicBezTo>
                  <a:pt x="2018451" y="917325"/>
                  <a:pt x="2123162" y="953757"/>
                  <a:pt x="2242159" y="979853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Freeform 156"/>
          <p:cNvSpPr/>
          <p:nvPr/>
        </p:nvSpPr>
        <p:spPr>
          <a:xfrm>
            <a:off x="5561689" y="4545126"/>
            <a:ext cx="2374803" cy="702150"/>
          </a:xfrm>
          <a:custGeom>
            <a:avLst/>
            <a:gdLst>
              <a:gd name="connsiteX0" fmla="*/ 0 w 2242159"/>
              <a:gd name="connsiteY0" fmla="*/ 0 h 1045531"/>
              <a:gd name="connsiteX1" fmla="*/ 209811 w 2242159"/>
              <a:gd name="connsiteY1" fmla="*/ 162838 h 1045531"/>
              <a:gd name="connsiteX2" fmla="*/ 378912 w 2242159"/>
              <a:gd name="connsiteY2" fmla="*/ 400833 h 1045531"/>
              <a:gd name="connsiteX3" fmla="*/ 610643 w 2242159"/>
              <a:gd name="connsiteY3" fmla="*/ 742167 h 1045531"/>
              <a:gd name="connsiteX4" fmla="*/ 851770 w 2242159"/>
              <a:gd name="connsiteY4" fmla="*/ 998951 h 1045531"/>
              <a:gd name="connsiteX5" fmla="*/ 945715 w 2242159"/>
              <a:gd name="connsiteY5" fmla="*/ 1039660 h 1045531"/>
              <a:gd name="connsiteX6" fmla="*/ 1221287 w 2242159"/>
              <a:gd name="connsiteY6" fmla="*/ 926926 h 1045531"/>
              <a:gd name="connsiteX7" fmla="*/ 1490597 w 2242159"/>
              <a:gd name="connsiteY7" fmla="*/ 864296 h 1045531"/>
              <a:gd name="connsiteX8" fmla="*/ 1756775 w 2242159"/>
              <a:gd name="connsiteY8" fmla="*/ 842375 h 1045531"/>
              <a:gd name="connsiteX9" fmla="*/ 1885167 w 2242159"/>
              <a:gd name="connsiteY9" fmla="*/ 870559 h 1045531"/>
              <a:gd name="connsiteX10" fmla="*/ 2242159 w 2242159"/>
              <a:gd name="connsiteY10" fmla="*/ 948847 h 1045531"/>
              <a:gd name="connsiteX0" fmla="*/ 0 w 2206755"/>
              <a:gd name="connsiteY0" fmla="*/ 0 h 1097764"/>
              <a:gd name="connsiteX1" fmla="*/ 209811 w 2206755"/>
              <a:gd name="connsiteY1" fmla="*/ 162838 h 1097764"/>
              <a:gd name="connsiteX2" fmla="*/ 378912 w 2206755"/>
              <a:gd name="connsiteY2" fmla="*/ 400833 h 1097764"/>
              <a:gd name="connsiteX3" fmla="*/ 610643 w 2206755"/>
              <a:gd name="connsiteY3" fmla="*/ 742167 h 1097764"/>
              <a:gd name="connsiteX4" fmla="*/ 851770 w 2206755"/>
              <a:gd name="connsiteY4" fmla="*/ 998951 h 1097764"/>
              <a:gd name="connsiteX5" fmla="*/ 945715 w 2206755"/>
              <a:gd name="connsiteY5" fmla="*/ 1039660 h 1097764"/>
              <a:gd name="connsiteX6" fmla="*/ 1221287 w 2206755"/>
              <a:gd name="connsiteY6" fmla="*/ 926926 h 1097764"/>
              <a:gd name="connsiteX7" fmla="*/ 1490597 w 2206755"/>
              <a:gd name="connsiteY7" fmla="*/ 864296 h 1097764"/>
              <a:gd name="connsiteX8" fmla="*/ 1756775 w 2206755"/>
              <a:gd name="connsiteY8" fmla="*/ 842375 h 1097764"/>
              <a:gd name="connsiteX9" fmla="*/ 1885167 w 2206755"/>
              <a:gd name="connsiteY9" fmla="*/ 870559 h 1097764"/>
              <a:gd name="connsiteX10" fmla="*/ 2206755 w 2206755"/>
              <a:gd name="connsiteY10" fmla="*/ 1097764 h 1097764"/>
              <a:gd name="connsiteX0" fmla="*/ 0 w 2206755"/>
              <a:gd name="connsiteY0" fmla="*/ 0 h 1097764"/>
              <a:gd name="connsiteX1" fmla="*/ 209811 w 2206755"/>
              <a:gd name="connsiteY1" fmla="*/ 162838 h 1097764"/>
              <a:gd name="connsiteX2" fmla="*/ 378912 w 2206755"/>
              <a:gd name="connsiteY2" fmla="*/ 400833 h 1097764"/>
              <a:gd name="connsiteX3" fmla="*/ 610643 w 2206755"/>
              <a:gd name="connsiteY3" fmla="*/ 742167 h 1097764"/>
              <a:gd name="connsiteX4" fmla="*/ 851770 w 2206755"/>
              <a:gd name="connsiteY4" fmla="*/ 998951 h 1097764"/>
              <a:gd name="connsiteX5" fmla="*/ 945715 w 2206755"/>
              <a:gd name="connsiteY5" fmla="*/ 1039660 h 1097764"/>
              <a:gd name="connsiteX6" fmla="*/ 1221287 w 2206755"/>
              <a:gd name="connsiteY6" fmla="*/ 926926 h 1097764"/>
              <a:gd name="connsiteX7" fmla="*/ 1490597 w 2206755"/>
              <a:gd name="connsiteY7" fmla="*/ 864296 h 1097764"/>
              <a:gd name="connsiteX8" fmla="*/ 1756775 w 2206755"/>
              <a:gd name="connsiteY8" fmla="*/ 842375 h 1097764"/>
              <a:gd name="connsiteX9" fmla="*/ 2206755 w 2206755"/>
              <a:gd name="connsiteY9" fmla="*/ 1097764 h 1097764"/>
              <a:gd name="connsiteX0" fmla="*/ 0 w 2206755"/>
              <a:gd name="connsiteY0" fmla="*/ 0 h 1097764"/>
              <a:gd name="connsiteX1" fmla="*/ 209811 w 2206755"/>
              <a:gd name="connsiteY1" fmla="*/ 162838 h 1097764"/>
              <a:gd name="connsiteX2" fmla="*/ 378912 w 2206755"/>
              <a:gd name="connsiteY2" fmla="*/ 400833 h 1097764"/>
              <a:gd name="connsiteX3" fmla="*/ 610643 w 2206755"/>
              <a:gd name="connsiteY3" fmla="*/ 742167 h 1097764"/>
              <a:gd name="connsiteX4" fmla="*/ 851770 w 2206755"/>
              <a:gd name="connsiteY4" fmla="*/ 998951 h 1097764"/>
              <a:gd name="connsiteX5" fmla="*/ 945715 w 2206755"/>
              <a:gd name="connsiteY5" fmla="*/ 1039660 h 1097764"/>
              <a:gd name="connsiteX6" fmla="*/ 1221287 w 2206755"/>
              <a:gd name="connsiteY6" fmla="*/ 926926 h 1097764"/>
              <a:gd name="connsiteX7" fmla="*/ 1490597 w 2206755"/>
              <a:gd name="connsiteY7" fmla="*/ 864296 h 1097764"/>
              <a:gd name="connsiteX8" fmla="*/ 2206755 w 2206755"/>
              <a:gd name="connsiteY8" fmla="*/ 1097764 h 1097764"/>
              <a:gd name="connsiteX0" fmla="*/ 0 w 2206755"/>
              <a:gd name="connsiteY0" fmla="*/ 0 h 1097764"/>
              <a:gd name="connsiteX1" fmla="*/ 209811 w 2206755"/>
              <a:gd name="connsiteY1" fmla="*/ 162838 h 1097764"/>
              <a:gd name="connsiteX2" fmla="*/ 378912 w 2206755"/>
              <a:gd name="connsiteY2" fmla="*/ 400833 h 1097764"/>
              <a:gd name="connsiteX3" fmla="*/ 610643 w 2206755"/>
              <a:gd name="connsiteY3" fmla="*/ 742167 h 1097764"/>
              <a:gd name="connsiteX4" fmla="*/ 851770 w 2206755"/>
              <a:gd name="connsiteY4" fmla="*/ 998951 h 1097764"/>
              <a:gd name="connsiteX5" fmla="*/ 945715 w 2206755"/>
              <a:gd name="connsiteY5" fmla="*/ 1039660 h 1097764"/>
              <a:gd name="connsiteX6" fmla="*/ 1221287 w 2206755"/>
              <a:gd name="connsiteY6" fmla="*/ 926926 h 1097764"/>
              <a:gd name="connsiteX7" fmla="*/ 1610085 w 2206755"/>
              <a:gd name="connsiteY7" fmla="*/ 886635 h 1097764"/>
              <a:gd name="connsiteX8" fmla="*/ 2206755 w 2206755"/>
              <a:gd name="connsiteY8" fmla="*/ 1097764 h 1097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06755" h="1097764">
                <a:moveTo>
                  <a:pt x="0" y="0"/>
                </a:moveTo>
                <a:cubicBezTo>
                  <a:pt x="73329" y="48016"/>
                  <a:pt x="146659" y="96033"/>
                  <a:pt x="209811" y="162838"/>
                </a:cubicBezTo>
                <a:cubicBezTo>
                  <a:pt x="272963" y="229643"/>
                  <a:pt x="312107" y="304278"/>
                  <a:pt x="378912" y="400833"/>
                </a:cubicBezTo>
                <a:cubicBezTo>
                  <a:pt x="445717" y="497388"/>
                  <a:pt x="531833" y="642481"/>
                  <a:pt x="610643" y="742167"/>
                </a:cubicBezTo>
                <a:cubicBezTo>
                  <a:pt x="689453" y="841853"/>
                  <a:pt x="795925" y="949369"/>
                  <a:pt x="851770" y="998951"/>
                </a:cubicBezTo>
                <a:cubicBezTo>
                  <a:pt x="907615" y="1048533"/>
                  <a:pt x="884129" y="1051664"/>
                  <a:pt x="945715" y="1039660"/>
                </a:cubicBezTo>
                <a:cubicBezTo>
                  <a:pt x="1007301" y="1027656"/>
                  <a:pt x="1110559" y="952430"/>
                  <a:pt x="1221287" y="926926"/>
                </a:cubicBezTo>
                <a:cubicBezTo>
                  <a:pt x="1332015" y="901422"/>
                  <a:pt x="1445840" y="858162"/>
                  <a:pt x="1610085" y="886635"/>
                </a:cubicBezTo>
                <a:cubicBezTo>
                  <a:pt x="1774330" y="915108"/>
                  <a:pt x="2057556" y="1049125"/>
                  <a:pt x="2206755" y="1097764"/>
                </a:cubicBezTo>
              </a:path>
            </a:pathLst>
          </a:custGeom>
          <a:noFill/>
          <a:ln w="38100">
            <a:solidFill>
              <a:srgbClr val="FF006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TextBox 157"/>
              <p:cNvSpPr txBox="1"/>
              <p:nvPr/>
            </p:nvSpPr>
            <p:spPr>
              <a:xfrm>
                <a:off x="925301" y="5029200"/>
                <a:ext cx="31873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𝑚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8" name="TextBox 1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301" y="5029200"/>
                <a:ext cx="3187355" cy="369332"/>
              </a:xfrm>
              <a:prstGeom prst="rect">
                <a:avLst/>
              </a:prstGeom>
              <a:blipFill rotWithShape="1">
                <a:blip r:embed="rId21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9" name="TextBox 158"/>
              <p:cNvSpPr txBox="1"/>
              <p:nvPr/>
            </p:nvSpPr>
            <p:spPr>
              <a:xfrm>
                <a:off x="928768" y="5410200"/>
                <a:ext cx="31873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𝑚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9" name="TextBox 1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768" y="5410200"/>
                <a:ext cx="3187355" cy="369332"/>
              </a:xfrm>
              <a:prstGeom prst="rect">
                <a:avLst/>
              </a:prstGeom>
              <a:blipFill rotWithShape="1">
                <a:blip r:embed="rId2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89"/>
              <p:cNvSpPr/>
              <p:nvPr/>
            </p:nvSpPr>
            <p:spPr>
              <a:xfrm>
                <a:off x="5181600" y="3432474"/>
                <a:ext cx="10263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0" name="Rectangle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3432474"/>
                <a:ext cx="1026370" cy="369332"/>
              </a:xfrm>
              <a:prstGeom prst="rect">
                <a:avLst/>
              </a:prstGeom>
              <a:blipFill rotWithShape="1">
                <a:blip r:embed="rId2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/>
              <p:cNvSpPr/>
              <p:nvPr/>
            </p:nvSpPr>
            <p:spPr>
              <a:xfrm>
                <a:off x="4495800" y="4278868"/>
                <a:ext cx="10263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1" name="Rectangle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278868"/>
                <a:ext cx="1026370" cy="369332"/>
              </a:xfrm>
              <a:prstGeom prst="rect">
                <a:avLst/>
              </a:prstGeom>
              <a:blipFill rotWithShape="1">
                <a:blip r:embed="rId2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09213" y="4724400"/>
            <a:ext cx="4362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Simple: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Variation with </a:t>
            </a:r>
            <a:r>
              <a:rPr lang="en-US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independent of </a:t>
            </a:r>
            <a:r>
              <a:rPr lang="en-US" dirty="0" smtClean="0">
                <a:solidFill>
                  <a:srgbClr val="00FFFF"/>
                </a:solidFill>
              </a:rPr>
              <a:t>x</a:t>
            </a:r>
            <a:endParaRPr lang="en-US" dirty="0">
              <a:solidFill>
                <a:srgbClr val="00FF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5270845" y="2514600"/>
                <a:ext cx="3187355" cy="3912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𝑦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0845" y="2514600"/>
                <a:ext cx="3187355" cy="391261"/>
              </a:xfrm>
              <a:prstGeom prst="rect">
                <a:avLst/>
              </a:prstGeom>
              <a:blipFill rotWithShape="1">
                <a:blip r:embed="rId25"/>
                <a:stretch>
                  <a:fillRect b="-7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/>
              <p:cNvSpPr/>
              <p:nvPr/>
            </p:nvSpPr>
            <p:spPr>
              <a:xfrm>
                <a:off x="7196751" y="3082926"/>
                <a:ext cx="1555682" cy="7954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B0F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</m:e>
                      </m:nary>
                      <m: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0" name="Rectangle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6751" y="3082926"/>
                <a:ext cx="1555682" cy="795474"/>
              </a:xfrm>
              <a:prstGeom prst="rect">
                <a:avLst/>
              </a:prstGeom>
              <a:blipFill rotWithShape="1">
                <a:blip r:embed="rId26"/>
                <a:stretch>
                  <a:fillRect b="-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Freeform 21"/>
          <p:cNvSpPr/>
          <p:nvPr/>
        </p:nvSpPr>
        <p:spPr>
          <a:xfrm>
            <a:off x="-425885" y="275573"/>
            <a:ext cx="9970718" cy="6125227"/>
          </a:xfrm>
          <a:custGeom>
            <a:avLst/>
            <a:gdLst>
              <a:gd name="connsiteX0" fmla="*/ 0 w 9970718"/>
              <a:gd name="connsiteY0" fmla="*/ 100208 h 6125227"/>
              <a:gd name="connsiteX1" fmla="*/ 150312 w 9970718"/>
              <a:gd name="connsiteY1" fmla="*/ 6125227 h 6125227"/>
              <a:gd name="connsiteX2" fmla="*/ 4409162 w 9970718"/>
              <a:gd name="connsiteY2" fmla="*/ 6100175 h 6125227"/>
              <a:gd name="connsiteX3" fmla="*/ 4847573 w 9970718"/>
              <a:gd name="connsiteY3" fmla="*/ 4471791 h 6125227"/>
              <a:gd name="connsiteX4" fmla="*/ 5461348 w 9970718"/>
              <a:gd name="connsiteY4" fmla="*/ 2417523 h 6125227"/>
              <a:gd name="connsiteX5" fmla="*/ 6250488 w 9970718"/>
              <a:gd name="connsiteY5" fmla="*/ 2254685 h 6125227"/>
              <a:gd name="connsiteX6" fmla="*/ 9970718 w 9970718"/>
              <a:gd name="connsiteY6" fmla="*/ 2279737 h 6125227"/>
              <a:gd name="connsiteX7" fmla="*/ 9908088 w 9970718"/>
              <a:gd name="connsiteY7" fmla="*/ 0 h 6125227"/>
              <a:gd name="connsiteX8" fmla="*/ 0 w 9970718"/>
              <a:gd name="connsiteY8" fmla="*/ 150312 h 6125227"/>
              <a:gd name="connsiteX9" fmla="*/ 0 w 9970718"/>
              <a:gd name="connsiteY9" fmla="*/ 100208 h 6125227"/>
              <a:gd name="connsiteX0" fmla="*/ 0 w 9970718"/>
              <a:gd name="connsiteY0" fmla="*/ 100208 h 6125227"/>
              <a:gd name="connsiteX1" fmla="*/ 150312 w 9970718"/>
              <a:gd name="connsiteY1" fmla="*/ 6125227 h 6125227"/>
              <a:gd name="connsiteX2" fmla="*/ 4409162 w 9970718"/>
              <a:gd name="connsiteY2" fmla="*/ 6100175 h 6125227"/>
              <a:gd name="connsiteX3" fmla="*/ 4847573 w 9970718"/>
              <a:gd name="connsiteY3" fmla="*/ 4471791 h 6125227"/>
              <a:gd name="connsiteX4" fmla="*/ 5461348 w 9970718"/>
              <a:gd name="connsiteY4" fmla="*/ 3319397 h 6125227"/>
              <a:gd name="connsiteX5" fmla="*/ 5461348 w 9970718"/>
              <a:gd name="connsiteY5" fmla="*/ 2417523 h 6125227"/>
              <a:gd name="connsiteX6" fmla="*/ 6250488 w 9970718"/>
              <a:gd name="connsiteY6" fmla="*/ 2254685 h 6125227"/>
              <a:gd name="connsiteX7" fmla="*/ 9970718 w 9970718"/>
              <a:gd name="connsiteY7" fmla="*/ 2279737 h 6125227"/>
              <a:gd name="connsiteX8" fmla="*/ 9908088 w 9970718"/>
              <a:gd name="connsiteY8" fmla="*/ 0 h 6125227"/>
              <a:gd name="connsiteX9" fmla="*/ 0 w 9970718"/>
              <a:gd name="connsiteY9" fmla="*/ 150312 h 6125227"/>
              <a:gd name="connsiteX10" fmla="*/ 0 w 9970718"/>
              <a:gd name="connsiteY10" fmla="*/ 100208 h 6125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970718" h="6125227">
                <a:moveTo>
                  <a:pt x="0" y="100208"/>
                </a:moveTo>
                <a:lnTo>
                  <a:pt x="150312" y="6125227"/>
                </a:lnTo>
                <a:lnTo>
                  <a:pt x="4409162" y="6100175"/>
                </a:lnTo>
                <a:lnTo>
                  <a:pt x="4847573" y="4471791"/>
                </a:lnTo>
                <a:cubicBezTo>
                  <a:pt x="4943606" y="4150290"/>
                  <a:pt x="5365315" y="3640898"/>
                  <a:pt x="5461348" y="3319397"/>
                </a:cubicBezTo>
                <a:lnTo>
                  <a:pt x="5461348" y="2417523"/>
                </a:lnTo>
                <a:lnTo>
                  <a:pt x="6250488" y="2254685"/>
                </a:lnTo>
                <a:lnTo>
                  <a:pt x="9970718" y="2279737"/>
                </a:lnTo>
                <a:lnTo>
                  <a:pt x="9908088" y="0"/>
                </a:lnTo>
                <a:lnTo>
                  <a:pt x="0" y="150312"/>
                </a:lnTo>
                <a:lnTo>
                  <a:pt x="0" y="100208"/>
                </a:lnTo>
                <a:close/>
              </a:path>
            </a:pathLst>
          </a:custGeom>
          <a:solidFill>
            <a:srgbClr val="1F497D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Statistical independence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64341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repeatCount="2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5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repeatCount="2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repeatCount="2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repeatCount="2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repeatCount="4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5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repeatCount="4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5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 animBg="1"/>
      <p:bldP spid="156" grpId="1" animBg="1"/>
      <p:bldP spid="156" grpId="2" animBg="1"/>
      <p:bldP spid="156" grpId="3" animBg="1"/>
      <p:bldP spid="156" grpId="4" animBg="1"/>
      <p:bldP spid="157" grpId="0" animBg="1"/>
      <p:bldP spid="157" grpId="1" animBg="1"/>
      <p:bldP spid="157" grpId="2" animBg="1"/>
      <p:bldP spid="157" grpId="3" animBg="1"/>
      <p:bldP spid="157" grpId="4" animBg="1"/>
      <p:bldP spid="90" grpId="0"/>
      <p:bldP spid="90" grpId="1"/>
      <p:bldP spid="90" grpId="2"/>
      <p:bldP spid="90" grpId="3"/>
      <p:bldP spid="90" grpId="4"/>
      <p:bldP spid="91" grpId="0"/>
      <p:bldP spid="91" grpId="1"/>
      <p:bldP spid="91" grpId="2"/>
      <p:bldP spid="91" grpId="3"/>
      <p:bldP spid="91" grpId="4"/>
      <p:bldP spid="10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4494776" y="254117"/>
            <a:ext cx="4877824" cy="2031883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</a:schemeClr>
              </a:gs>
              <a:gs pos="60000">
                <a:schemeClr val="bg2"/>
              </a:gs>
              <a:gs pos="100000">
                <a:schemeClr val="bg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254000" dist="127000" dir="2700000" algn="tl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Identities following from statistical independence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03123" y="533400"/>
                <a:ext cx="2735877" cy="7693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123" y="533400"/>
                <a:ext cx="2735877" cy="76931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494776" y="1295400"/>
                <a:ext cx="21161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776" y="1295400"/>
                <a:ext cx="2116157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7406119" y="685800"/>
                <a:ext cx="13574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6119" y="685800"/>
                <a:ext cx="1357488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7543800" y="1307068"/>
                <a:ext cx="9310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800" y="1307068"/>
                <a:ext cx="93108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495800" y="1828800"/>
                <a:ext cx="14952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≔</m:t>
                          </m:r>
                        </m:e>
                      </m:box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828800"/>
                <a:ext cx="149521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231870" y="1828800"/>
                <a:ext cx="2759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1870" y="1828800"/>
                <a:ext cx="275973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5270845" y="2514600"/>
                <a:ext cx="3187355" cy="3912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𝑦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0845" y="2514600"/>
                <a:ext cx="3187355" cy="391261"/>
              </a:xfrm>
              <a:prstGeom prst="rect">
                <a:avLst/>
              </a:prstGeom>
              <a:blipFill rotWithShape="1">
                <a:blip r:embed="rId11"/>
                <a:stretch>
                  <a:fillRect b="-7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135586" y="1295400"/>
            <a:ext cx="3914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 of function of a single variable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28600" y="838200"/>
                <a:ext cx="1671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6699"/>
                          </a:solidFill>
                          <a:latin typeface="Cambria Math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>
                          <a:solidFill>
                            <a:srgbClr val="FF6699"/>
                          </a:solidFill>
                          <a:latin typeface="Cambria Math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838200"/>
                <a:ext cx="1671098" cy="369332"/>
              </a:xfrm>
              <a:prstGeom prst="rect">
                <a:avLst/>
              </a:prstGeom>
              <a:blipFill rotWithShape="1">
                <a:blip r:embed="rId1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2362200" y="838200"/>
                <a:ext cx="1671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838200"/>
                <a:ext cx="1671098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angle 15"/>
              <p:cNvSpPr/>
              <p:nvPr/>
            </p:nvSpPr>
            <p:spPr>
              <a:xfrm>
                <a:off x="676831" y="1708666"/>
                <a:ext cx="2858411" cy="8107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effectLst/>
                                  <a:latin typeface="Cambria Math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a:rPr lang="en-US" i="1" smtClean="0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  <m:sup/>
                                <m:e>
                                  <m:r>
                                    <a:rPr lang="en-US" i="1">
                                      <a:solidFill>
                                        <a:srgbClr val="FF6699"/>
                                      </a:solidFill>
                                      <a:effectLst/>
                                      <a:latin typeface="Cambria Math"/>
                                    </a:rPr>
                                    <m:t>𝑎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effectLst/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effectLst/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effectLst/>
                                      <a:latin typeface="Cambria Math"/>
                                    </a:rPr>
                                    <m:t>𝑃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effectLst/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effectLst/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effectLst/>
                                          <a:latin typeface="Cambria Math"/>
                                        </a:rPr>
                                        <m:t>,</m:t>
                                      </m:r>
                                      <m:r>
                                        <a:rPr lang="en-US" i="1" smtClean="0">
                                          <a:solidFill>
                                            <a:srgbClr val="00B0F0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</m:d>
                                </m:e>
                              </m:nary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831" y="1708666"/>
                <a:ext cx="2858411" cy="81073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6" name="Rectangle 95"/>
              <p:cNvSpPr/>
              <p:nvPr/>
            </p:nvSpPr>
            <p:spPr>
              <a:xfrm>
                <a:off x="1066800" y="2515397"/>
                <a:ext cx="3200684" cy="8107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pHide m:val="on"/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en-US" i="1">
                                          <a:solidFill>
                                            <a:srgbClr val="00B0F0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  <m:t>𝑦</m:t>
                                      </m:r>
                                    </m:sub>
                                    <m:sup/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𝑃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00B0F0"/>
                                              </a:solidFill>
                                              <a:effectLst>
                                                <a:outerShdw blurRad="38100" dist="38100" dir="2700000" algn="tl">
                                                  <a:srgbClr val="000000">
                                                    <a:alpha val="43137"/>
                                                  </a:srgbClr>
                                                </a:outerShdw>
                                              </a:effectLst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</m:d>
                                    </m:e>
                                  </m:nary>
                                </m:e>
                              </m:d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2515397"/>
                <a:ext cx="3200684" cy="81073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723467" y="3277397"/>
                <a:ext cx="2172133" cy="764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sSub>
                            <m:sSubPr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467" y="3277397"/>
                <a:ext cx="2172133" cy="76450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 rot="19190875">
                <a:off x="2346556" y="1881299"/>
                <a:ext cx="1314654" cy="391261"/>
              </a:xfrm>
              <a:prstGeom prst="rect">
                <a:avLst/>
              </a:prstGeom>
              <a:gradFill flip="none" rotWithShape="1">
                <a:gsLst>
                  <a:gs pos="0">
                    <a:schemeClr val="bg2">
                      <a:lumMod val="75000"/>
                    </a:schemeClr>
                  </a:gs>
                  <a:gs pos="52000">
                    <a:schemeClr val="bg2"/>
                  </a:gs>
                  <a:gs pos="100000">
                    <a:schemeClr val="bg2">
                      <a:lumMod val="5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𝑦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190875">
                <a:off x="2346556" y="1881299"/>
                <a:ext cx="1314654" cy="391261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reeform 4"/>
          <p:cNvSpPr/>
          <p:nvPr/>
        </p:nvSpPr>
        <p:spPr>
          <a:xfrm>
            <a:off x="2939078" y="2504661"/>
            <a:ext cx="1156883" cy="795130"/>
          </a:xfrm>
          <a:custGeom>
            <a:avLst/>
            <a:gdLst>
              <a:gd name="connsiteX0" fmla="*/ 0 w 1156883"/>
              <a:gd name="connsiteY0" fmla="*/ 795130 h 795130"/>
              <a:gd name="connsiteX1" fmla="*/ 238539 w 1156883"/>
              <a:gd name="connsiteY1" fmla="*/ 596348 h 795130"/>
              <a:gd name="connsiteX2" fmla="*/ 636104 w 1156883"/>
              <a:gd name="connsiteY2" fmla="*/ 318052 h 795130"/>
              <a:gd name="connsiteX3" fmla="*/ 914400 w 1156883"/>
              <a:gd name="connsiteY3" fmla="*/ 145774 h 795130"/>
              <a:gd name="connsiteX4" fmla="*/ 980661 w 1156883"/>
              <a:gd name="connsiteY4" fmla="*/ 106017 h 795130"/>
              <a:gd name="connsiteX5" fmla="*/ 993913 w 1156883"/>
              <a:gd name="connsiteY5" fmla="*/ 66261 h 795130"/>
              <a:gd name="connsiteX6" fmla="*/ 954156 w 1156883"/>
              <a:gd name="connsiteY6" fmla="*/ 53009 h 795130"/>
              <a:gd name="connsiteX7" fmla="*/ 901148 w 1156883"/>
              <a:gd name="connsiteY7" fmla="*/ 39756 h 795130"/>
              <a:gd name="connsiteX8" fmla="*/ 993913 w 1156883"/>
              <a:gd name="connsiteY8" fmla="*/ 13252 h 795130"/>
              <a:gd name="connsiteX9" fmla="*/ 1046922 w 1156883"/>
              <a:gd name="connsiteY9" fmla="*/ 0 h 795130"/>
              <a:gd name="connsiteX10" fmla="*/ 1152939 w 1156883"/>
              <a:gd name="connsiteY10" fmla="*/ 13252 h 795130"/>
              <a:gd name="connsiteX11" fmla="*/ 1139687 w 1156883"/>
              <a:gd name="connsiteY11" fmla="*/ 53009 h 795130"/>
              <a:gd name="connsiteX12" fmla="*/ 1113183 w 1156883"/>
              <a:gd name="connsiteY12" fmla="*/ 92765 h 795130"/>
              <a:gd name="connsiteX13" fmla="*/ 1046922 w 1156883"/>
              <a:gd name="connsiteY13" fmla="*/ 185530 h 795130"/>
              <a:gd name="connsiteX14" fmla="*/ 993913 w 1156883"/>
              <a:gd name="connsiteY14" fmla="*/ 265043 h 795130"/>
              <a:gd name="connsiteX15" fmla="*/ 1020417 w 1156883"/>
              <a:gd name="connsiteY15" fmla="*/ 291548 h 795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56883" h="795130">
                <a:moveTo>
                  <a:pt x="0" y="795130"/>
                </a:moveTo>
                <a:cubicBezTo>
                  <a:pt x="79513" y="728869"/>
                  <a:pt x="155958" y="658743"/>
                  <a:pt x="238539" y="596348"/>
                </a:cubicBezTo>
                <a:cubicBezTo>
                  <a:pt x="392940" y="479689"/>
                  <a:pt x="498637" y="409696"/>
                  <a:pt x="636104" y="318052"/>
                </a:cubicBezTo>
                <a:cubicBezTo>
                  <a:pt x="751584" y="241066"/>
                  <a:pt x="672872" y="292791"/>
                  <a:pt x="914400" y="145774"/>
                </a:cubicBezTo>
                <a:lnTo>
                  <a:pt x="980661" y="106017"/>
                </a:lnTo>
                <a:cubicBezTo>
                  <a:pt x="985078" y="92765"/>
                  <a:pt x="1000160" y="78755"/>
                  <a:pt x="993913" y="66261"/>
                </a:cubicBezTo>
                <a:cubicBezTo>
                  <a:pt x="987666" y="53767"/>
                  <a:pt x="967588" y="56847"/>
                  <a:pt x="954156" y="53009"/>
                </a:cubicBezTo>
                <a:cubicBezTo>
                  <a:pt x="936644" y="48005"/>
                  <a:pt x="918817" y="44174"/>
                  <a:pt x="901148" y="39756"/>
                </a:cubicBezTo>
                <a:cubicBezTo>
                  <a:pt x="1066872" y="-1675"/>
                  <a:pt x="860821" y="51278"/>
                  <a:pt x="993913" y="13252"/>
                </a:cubicBezTo>
                <a:cubicBezTo>
                  <a:pt x="1011426" y="8248"/>
                  <a:pt x="1029252" y="4417"/>
                  <a:pt x="1046922" y="0"/>
                </a:cubicBezTo>
                <a:cubicBezTo>
                  <a:pt x="1082261" y="4417"/>
                  <a:pt x="1122017" y="-4418"/>
                  <a:pt x="1152939" y="13252"/>
                </a:cubicBezTo>
                <a:cubicBezTo>
                  <a:pt x="1165068" y="20183"/>
                  <a:pt x="1145934" y="40515"/>
                  <a:pt x="1139687" y="53009"/>
                </a:cubicBezTo>
                <a:cubicBezTo>
                  <a:pt x="1132564" y="67255"/>
                  <a:pt x="1123379" y="80530"/>
                  <a:pt x="1113183" y="92765"/>
                </a:cubicBezTo>
                <a:cubicBezTo>
                  <a:pt x="1012791" y="213235"/>
                  <a:pt x="1130997" y="45406"/>
                  <a:pt x="1046922" y="185530"/>
                </a:cubicBezTo>
                <a:cubicBezTo>
                  <a:pt x="1030533" y="212845"/>
                  <a:pt x="993913" y="265043"/>
                  <a:pt x="993913" y="265043"/>
                </a:cubicBezTo>
                <a:lnTo>
                  <a:pt x="1020417" y="291548"/>
                </a:ln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/>
            </p:nvSpPr>
            <p:spPr>
              <a:xfrm>
                <a:off x="7196751" y="3082926"/>
                <a:ext cx="1555682" cy="7954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B0F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</m:e>
                      </m:nary>
                      <m: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6751" y="3082926"/>
                <a:ext cx="1555682" cy="795474"/>
              </a:xfrm>
              <a:prstGeom prst="rect">
                <a:avLst/>
              </a:prstGeom>
              <a:blipFill rotWithShape="1">
                <a:blip r:embed="rId16"/>
                <a:stretch>
                  <a:fillRect b="-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5035214" y="3005702"/>
            <a:ext cx="3707109" cy="3284003"/>
            <a:chOff x="5035214" y="3005702"/>
            <a:chExt cx="3707109" cy="3284003"/>
          </a:xfrm>
        </p:grpSpPr>
        <p:grpSp>
          <p:nvGrpSpPr>
            <p:cNvPr id="162" name="Group 161"/>
            <p:cNvGrpSpPr/>
            <p:nvPr/>
          </p:nvGrpSpPr>
          <p:grpSpPr>
            <a:xfrm rot="7118969">
              <a:off x="5020789" y="4789311"/>
              <a:ext cx="1514819" cy="1485970"/>
              <a:chOff x="1265003" y="4701673"/>
              <a:chExt cx="2002482" cy="196435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3" name="TextBox 162"/>
                  <p:cNvSpPr txBox="1"/>
                  <p:nvPr/>
                </p:nvSpPr>
                <p:spPr>
                  <a:xfrm rot="14481031">
                    <a:off x="2832870" y="6102082"/>
                    <a:ext cx="380999" cy="4882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9" name="TextBox 7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4481031">
                    <a:off x="2832870" y="6102082"/>
                    <a:ext cx="380999" cy="488231"/>
                  </a:xfrm>
                  <a:prstGeom prst="rect">
                    <a:avLst/>
                  </a:prstGeom>
                  <a:blipFill rotWithShape="1"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64" name="Straight Arrow Connector 163"/>
              <p:cNvCxnSpPr/>
              <p:nvPr/>
            </p:nvCxnSpPr>
            <p:spPr>
              <a:xfrm rot="14481031" flipH="1">
                <a:off x="918338" y="5048338"/>
                <a:ext cx="1964350" cy="1271020"/>
              </a:xfrm>
              <a:prstGeom prst="straightConnector1">
                <a:avLst/>
              </a:prstGeom>
              <a:ln w="38100">
                <a:gradFill>
                  <a:gsLst>
                    <a:gs pos="23000">
                      <a:srgbClr val="8EB4E3">
                        <a:alpha val="80000"/>
                      </a:srgbClr>
                    </a:gs>
                    <a:gs pos="0">
                      <a:schemeClr val="bg2">
                        <a:lumMod val="40000"/>
                        <a:lumOff val="60000"/>
                        <a:alpha val="10000"/>
                      </a:schemeClr>
                    </a:gs>
                    <a:gs pos="100000">
                      <a:schemeClr val="bg2">
                        <a:lumMod val="40000"/>
                        <a:lumOff val="60000"/>
                      </a:schemeClr>
                    </a:gs>
                  </a:gsLst>
                  <a:lin ang="5400000" scaled="0"/>
                </a:gra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9"/>
            <p:cNvGrpSpPr/>
            <p:nvPr/>
          </p:nvGrpSpPr>
          <p:grpSpPr>
            <a:xfrm>
              <a:off x="5110424" y="3005702"/>
              <a:ext cx="3631899" cy="2758415"/>
              <a:chOff x="5110424" y="3005702"/>
              <a:chExt cx="3631899" cy="2758415"/>
            </a:xfrm>
          </p:grpSpPr>
          <p:grpSp>
            <p:nvGrpSpPr>
              <p:cNvPr id="120" name="Group 119"/>
              <p:cNvGrpSpPr/>
              <p:nvPr/>
            </p:nvGrpSpPr>
            <p:grpSpPr>
              <a:xfrm>
                <a:off x="6031504" y="3005702"/>
                <a:ext cx="531288" cy="2246731"/>
                <a:chOff x="614477" y="2645656"/>
                <a:chExt cx="702326" cy="2970021"/>
              </a:xfrm>
            </p:grpSpPr>
            <p:cxnSp>
              <p:nvCxnSpPr>
                <p:cNvPr id="121" name="Straight Arrow Connector 120"/>
                <p:cNvCxnSpPr/>
                <p:nvPr/>
              </p:nvCxnSpPr>
              <p:spPr>
                <a:xfrm flipV="1">
                  <a:off x="1098640" y="3064801"/>
                  <a:ext cx="0" cy="2550876"/>
                </a:xfrm>
                <a:prstGeom prst="straightConnector1">
                  <a:avLst/>
                </a:prstGeom>
                <a:ln w="38100">
                  <a:gradFill>
                    <a:gsLst>
                      <a:gs pos="14000">
                        <a:srgbClr val="8EB4E3">
                          <a:alpha val="80000"/>
                        </a:srgbClr>
                      </a:gs>
                      <a:gs pos="0">
                        <a:schemeClr val="bg2">
                          <a:lumMod val="40000"/>
                          <a:lumOff val="60000"/>
                          <a:alpha val="25000"/>
                        </a:schemeClr>
                      </a:gs>
                      <a:gs pos="100000">
                        <a:schemeClr val="bg2">
                          <a:lumMod val="40000"/>
                          <a:lumOff val="60000"/>
                        </a:schemeClr>
                      </a:gs>
                    </a:gsLst>
                    <a:lin ang="5400000" scaled="0"/>
                  </a:gra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2" name="TextBox 121"/>
                    <p:cNvSpPr txBox="1"/>
                    <p:nvPr/>
                  </p:nvSpPr>
                  <p:spPr>
                    <a:xfrm>
                      <a:off x="614477" y="2645656"/>
                      <a:ext cx="702326" cy="48823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en-US" b="0" i="1" smtClean="0">
                                    <a:solidFill>
                                      <a:srgbClr val="00B0F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83" name="TextBox 8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14477" y="2645656"/>
                      <a:ext cx="702326" cy="488231"/>
                    </a:xfrm>
                    <a:prstGeom prst="rect">
                      <a:avLst/>
                    </a:prstGeom>
                    <a:blipFill rotWithShape="1">
                      <a:blip r:embed="rId19"/>
                      <a:stretch>
                        <a:fillRect r="-47727" b="-1147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23" name="Group 122"/>
              <p:cNvGrpSpPr/>
              <p:nvPr/>
            </p:nvGrpSpPr>
            <p:grpSpPr>
              <a:xfrm rot="816232">
                <a:off x="6097582" y="4793832"/>
                <a:ext cx="2644741" cy="491271"/>
                <a:chOff x="634345" y="4745443"/>
                <a:chExt cx="3496165" cy="64942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4" name="TextBox 123"/>
                    <p:cNvSpPr txBox="1"/>
                    <p:nvPr/>
                  </p:nvSpPr>
                  <p:spPr>
                    <a:xfrm rot="20783768">
                      <a:off x="3695682" y="4745443"/>
                      <a:ext cx="434828" cy="4882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𝑦</m:t>
                            </m:r>
                          </m:oMath>
                        </m:oMathPara>
                      </a14:m>
                      <a:endParaRPr lang="en-US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85" name="TextBox 8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20783768">
                      <a:off x="3695682" y="4745443"/>
                      <a:ext cx="434828" cy="488232"/>
                    </a:xfrm>
                    <a:prstGeom prst="rect">
                      <a:avLst/>
                    </a:prstGeom>
                    <a:blipFill rotWithShape="1">
                      <a:blip r:embed="rId20"/>
                      <a:stretch>
                        <a:fillRect r="-3704" b="-1311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25" name="Straight Arrow Connector 124"/>
                <p:cNvCxnSpPr/>
                <p:nvPr/>
              </p:nvCxnSpPr>
              <p:spPr>
                <a:xfrm rot="20783768">
                  <a:off x="634345" y="4950029"/>
                  <a:ext cx="3153342" cy="444841"/>
                </a:xfrm>
                <a:prstGeom prst="straightConnector1">
                  <a:avLst/>
                </a:prstGeom>
                <a:ln w="38100">
                  <a:gradFill>
                    <a:gsLst>
                      <a:gs pos="0">
                        <a:schemeClr val="bg2">
                          <a:lumMod val="40000"/>
                          <a:lumOff val="60000"/>
                          <a:alpha val="70000"/>
                        </a:schemeClr>
                      </a:gs>
                      <a:gs pos="100000">
                        <a:schemeClr val="bg2">
                          <a:lumMod val="40000"/>
                          <a:lumOff val="60000"/>
                          <a:alpha val="80000"/>
                        </a:schemeClr>
                      </a:gs>
                    </a:gsLst>
                    <a:lin ang="5400000" scaled="0"/>
                  </a:gra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6" name="Freeform 125"/>
              <p:cNvSpPr/>
              <p:nvPr/>
            </p:nvSpPr>
            <p:spPr>
              <a:xfrm rot="452745">
                <a:off x="6291654" y="3645558"/>
                <a:ext cx="2366387" cy="897361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Freeform 126"/>
              <p:cNvSpPr/>
              <p:nvPr/>
            </p:nvSpPr>
            <p:spPr>
              <a:xfrm rot="452745">
                <a:off x="5281440" y="3428596"/>
                <a:ext cx="954594" cy="160773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Freeform 127"/>
              <p:cNvSpPr/>
              <p:nvPr/>
            </p:nvSpPr>
            <p:spPr>
              <a:xfrm rot="452745">
                <a:off x="6098948" y="3890563"/>
                <a:ext cx="2366387" cy="835902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Freeform 128"/>
              <p:cNvSpPr/>
              <p:nvPr/>
            </p:nvSpPr>
            <p:spPr>
              <a:xfrm rot="452745">
                <a:off x="5883585" y="4196874"/>
                <a:ext cx="2366387" cy="677228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Freeform 129"/>
              <p:cNvSpPr/>
              <p:nvPr/>
            </p:nvSpPr>
            <p:spPr>
              <a:xfrm rot="452745">
                <a:off x="5716603" y="4553191"/>
                <a:ext cx="2366387" cy="533332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Freeform 130"/>
              <p:cNvSpPr/>
              <p:nvPr/>
            </p:nvSpPr>
            <p:spPr>
              <a:xfrm rot="452745">
                <a:off x="5526050" y="4760804"/>
                <a:ext cx="2366387" cy="469995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452745">
                <a:off x="5333529" y="4947743"/>
                <a:ext cx="2366387" cy="438407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Freeform 132"/>
              <p:cNvSpPr/>
              <p:nvPr/>
            </p:nvSpPr>
            <p:spPr>
              <a:xfrm rot="452745">
                <a:off x="5110424" y="5179482"/>
                <a:ext cx="2366387" cy="429372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Freeform 133"/>
              <p:cNvSpPr/>
              <p:nvPr/>
            </p:nvSpPr>
            <p:spPr>
              <a:xfrm rot="452745">
                <a:off x="7553219" y="4381471"/>
                <a:ext cx="956000" cy="138264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Freeform 134"/>
              <p:cNvSpPr/>
              <p:nvPr/>
            </p:nvSpPr>
            <p:spPr>
              <a:xfrm rot="452745">
                <a:off x="5493564" y="3604145"/>
                <a:ext cx="954594" cy="160773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Freeform 135"/>
              <p:cNvSpPr/>
              <p:nvPr/>
            </p:nvSpPr>
            <p:spPr>
              <a:xfrm rot="452745">
                <a:off x="5733573" y="3852324"/>
                <a:ext cx="890793" cy="1502172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Freeform 142"/>
              <p:cNvSpPr/>
              <p:nvPr/>
            </p:nvSpPr>
            <p:spPr>
              <a:xfrm rot="452745">
                <a:off x="6058491" y="4182275"/>
                <a:ext cx="808578" cy="1387955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Freeform 153"/>
              <p:cNvSpPr/>
              <p:nvPr/>
            </p:nvSpPr>
            <p:spPr>
              <a:xfrm rot="452745">
                <a:off x="6406475" y="4447040"/>
                <a:ext cx="756667" cy="120522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266281 w 954594"/>
                  <a:gd name="connsiteY5" fmla="*/ 1266092 h 1607736"/>
                  <a:gd name="connsiteX6" fmla="*/ 115556 w 954594"/>
                  <a:gd name="connsiteY6" fmla="*/ 1416817 h 1607736"/>
                  <a:gd name="connsiteX7" fmla="*/ 0 w 954594"/>
                  <a:gd name="connsiteY7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266281 w 954594"/>
                  <a:gd name="connsiteY5" fmla="*/ 1266092 h 1607736"/>
                  <a:gd name="connsiteX6" fmla="*/ 115556 w 954594"/>
                  <a:gd name="connsiteY6" fmla="*/ 1416817 h 1607736"/>
                  <a:gd name="connsiteX7" fmla="*/ 0 w 954594"/>
                  <a:gd name="connsiteY7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15586 w 954594"/>
                  <a:gd name="connsiteY5" fmla="*/ 1175874 h 1607736"/>
                  <a:gd name="connsiteX6" fmla="*/ 115556 w 954594"/>
                  <a:gd name="connsiteY6" fmla="*/ 1416817 h 1607736"/>
                  <a:gd name="connsiteX7" fmla="*/ 0 w 954594"/>
                  <a:gd name="connsiteY7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315586 w 954594"/>
                  <a:gd name="connsiteY4" fmla="*/ 1175874 h 1607736"/>
                  <a:gd name="connsiteX5" fmla="*/ 115556 w 954594"/>
                  <a:gd name="connsiteY5" fmla="*/ 1416817 h 1607736"/>
                  <a:gd name="connsiteX6" fmla="*/ 0 w 954594"/>
                  <a:gd name="connsiteY6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315586 w 954594"/>
                  <a:gd name="connsiteY4" fmla="*/ 1175874 h 1607736"/>
                  <a:gd name="connsiteX5" fmla="*/ 115556 w 954594"/>
                  <a:gd name="connsiteY5" fmla="*/ 1416817 h 1607736"/>
                  <a:gd name="connsiteX6" fmla="*/ 0 w 954594"/>
                  <a:gd name="connsiteY6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54882" y="524112"/>
                      <a:pt x="602901" y="668215"/>
                    </a:cubicBezTo>
                    <a:cubicBezTo>
                      <a:pt x="550920" y="812318"/>
                      <a:pt x="396810" y="1051107"/>
                      <a:pt x="315586" y="1175874"/>
                    </a:cubicBezTo>
                    <a:cubicBezTo>
                      <a:pt x="183936" y="1352329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Freeform 154"/>
              <p:cNvSpPr/>
              <p:nvPr/>
            </p:nvSpPr>
            <p:spPr>
              <a:xfrm rot="452745">
                <a:off x="6676217" y="4378509"/>
                <a:ext cx="832876" cy="1237010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452745">
                <a:off x="6929684" y="4300315"/>
                <a:ext cx="880303" cy="1336000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Freeform 158"/>
              <p:cNvSpPr/>
              <p:nvPr/>
            </p:nvSpPr>
            <p:spPr>
              <a:xfrm rot="452745">
                <a:off x="7200335" y="4293905"/>
                <a:ext cx="900963" cy="1341075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Freeform 159"/>
              <p:cNvSpPr/>
              <p:nvPr/>
            </p:nvSpPr>
            <p:spPr>
              <a:xfrm>
                <a:off x="6161761" y="3689385"/>
                <a:ext cx="2242159" cy="963030"/>
              </a:xfrm>
              <a:custGeom>
                <a:avLst/>
                <a:gdLst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756775 w 2242159"/>
                  <a:gd name="connsiteY8" fmla="*/ 842375 h 1045531"/>
                  <a:gd name="connsiteX9" fmla="*/ 1885167 w 2242159"/>
                  <a:gd name="connsiteY9" fmla="*/ 870559 h 1045531"/>
                  <a:gd name="connsiteX10" fmla="*/ 2242159 w 2242159"/>
                  <a:gd name="connsiteY10" fmla="*/ 948847 h 1045531"/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756775 w 2242159"/>
                  <a:gd name="connsiteY8" fmla="*/ 842375 h 1045531"/>
                  <a:gd name="connsiteX9" fmla="*/ 1885167 w 2242159"/>
                  <a:gd name="connsiteY9" fmla="*/ 870559 h 1045531"/>
                  <a:gd name="connsiteX10" fmla="*/ 2242159 w 2242159"/>
                  <a:gd name="connsiteY10" fmla="*/ 979853 h 1045531"/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885167 w 2242159"/>
                  <a:gd name="connsiteY8" fmla="*/ 870559 h 1045531"/>
                  <a:gd name="connsiteX9" fmla="*/ 2242159 w 2242159"/>
                  <a:gd name="connsiteY9" fmla="*/ 979853 h 1045531"/>
                  <a:gd name="connsiteX0" fmla="*/ 0 w 2242159"/>
                  <a:gd name="connsiteY0" fmla="*/ 0 h 1050149"/>
                  <a:gd name="connsiteX1" fmla="*/ 209811 w 2242159"/>
                  <a:gd name="connsiteY1" fmla="*/ 162838 h 1050149"/>
                  <a:gd name="connsiteX2" fmla="*/ 378912 w 2242159"/>
                  <a:gd name="connsiteY2" fmla="*/ 400833 h 1050149"/>
                  <a:gd name="connsiteX3" fmla="*/ 610643 w 2242159"/>
                  <a:gd name="connsiteY3" fmla="*/ 742167 h 1050149"/>
                  <a:gd name="connsiteX4" fmla="*/ 851770 w 2242159"/>
                  <a:gd name="connsiteY4" fmla="*/ 998951 h 1050149"/>
                  <a:gd name="connsiteX5" fmla="*/ 945715 w 2242159"/>
                  <a:gd name="connsiteY5" fmla="*/ 1039660 h 1050149"/>
                  <a:gd name="connsiteX6" fmla="*/ 1490597 w 2242159"/>
                  <a:gd name="connsiteY6" fmla="*/ 864296 h 1050149"/>
                  <a:gd name="connsiteX7" fmla="*/ 1885167 w 2242159"/>
                  <a:gd name="connsiteY7" fmla="*/ 870559 h 1050149"/>
                  <a:gd name="connsiteX8" fmla="*/ 2242159 w 2242159"/>
                  <a:gd name="connsiteY8" fmla="*/ 979853 h 1050149"/>
                  <a:gd name="connsiteX0" fmla="*/ 0 w 2242159"/>
                  <a:gd name="connsiteY0" fmla="*/ 0 h 1046083"/>
                  <a:gd name="connsiteX1" fmla="*/ 209811 w 2242159"/>
                  <a:gd name="connsiteY1" fmla="*/ 162838 h 1046083"/>
                  <a:gd name="connsiteX2" fmla="*/ 378912 w 2242159"/>
                  <a:gd name="connsiteY2" fmla="*/ 400833 h 1046083"/>
                  <a:gd name="connsiteX3" fmla="*/ 610643 w 2242159"/>
                  <a:gd name="connsiteY3" fmla="*/ 742167 h 1046083"/>
                  <a:gd name="connsiteX4" fmla="*/ 851770 w 2242159"/>
                  <a:gd name="connsiteY4" fmla="*/ 998951 h 1046083"/>
                  <a:gd name="connsiteX5" fmla="*/ 1021915 w 2242159"/>
                  <a:gd name="connsiteY5" fmla="*/ 1034493 h 1046083"/>
                  <a:gd name="connsiteX6" fmla="*/ 1490597 w 2242159"/>
                  <a:gd name="connsiteY6" fmla="*/ 864296 h 1046083"/>
                  <a:gd name="connsiteX7" fmla="*/ 1885167 w 2242159"/>
                  <a:gd name="connsiteY7" fmla="*/ 870559 h 1046083"/>
                  <a:gd name="connsiteX8" fmla="*/ 2242159 w 2242159"/>
                  <a:gd name="connsiteY8" fmla="*/ 979853 h 1046083"/>
                  <a:gd name="connsiteX0" fmla="*/ 0 w 2242159"/>
                  <a:gd name="connsiteY0" fmla="*/ 0 h 1044936"/>
                  <a:gd name="connsiteX1" fmla="*/ 209811 w 2242159"/>
                  <a:gd name="connsiteY1" fmla="*/ 162838 h 1044936"/>
                  <a:gd name="connsiteX2" fmla="*/ 378912 w 2242159"/>
                  <a:gd name="connsiteY2" fmla="*/ 400833 h 1044936"/>
                  <a:gd name="connsiteX3" fmla="*/ 610643 w 2242159"/>
                  <a:gd name="connsiteY3" fmla="*/ 742167 h 1044936"/>
                  <a:gd name="connsiteX4" fmla="*/ 851770 w 2242159"/>
                  <a:gd name="connsiteY4" fmla="*/ 998951 h 1044936"/>
                  <a:gd name="connsiteX5" fmla="*/ 1021915 w 2242159"/>
                  <a:gd name="connsiteY5" fmla="*/ 1034493 h 1044936"/>
                  <a:gd name="connsiteX6" fmla="*/ 1504885 w 2242159"/>
                  <a:gd name="connsiteY6" fmla="*/ 879798 h 1044936"/>
                  <a:gd name="connsiteX7" fmla="*/ 1885167 w 2242159"/>
                  <a:gd name="connsiteY7" fmla="*/ 870559 h 1044936"/>
                  <a:gd name="connsiteX8" fmla="*/ 2242159 w 2242159"/>
                  <a:gd name="connsiteY8" fmla="*/ 979853 h 1044936"/>
                  <a:gd name="connsiteX0" fmla="*/ 0 w 2242159"/>
                  <a:gd name="connsiteY0" fmla="*/ 0 h 1044936"/>
                  <a:gd name="connsiteX1" fmla="*/ 209811 w 2242159"/>
                  <a:gd name="connsiteY1" fmla="*/ 162838 h 1044936"/>
                  <a:gd name="connsiteX2" fmla="*/ 378912 w 2242159"/>
                  <a:gd name="connsiteY2" fmla="*/ 400833 h 1044936"/>
                  <a:gd name="connsiteX3" fmla="*/ 610643 w 2242159"/>
                  <a:gd name="connsiteY3" fmla="*/ 742167 h 1044936"/>
                  <a:gd name="connsiteX4" fmla="*/ 851770 w 2242159"/>
                  <a:gd name="connsiteY4" fmla="*/ 998951 h 1044936"/>
                  <a:gd name="connsiteX5" fmla="*/ 1021915 w 2242159"/>
                  <a:gd name="connsiteY5" fmla="*/ 1034493 h 1044936"/>
                  <a:gd name="connsiteX6" fmla="*/ 1504885 w 2242159"/>
                  <a:gd name="connsiteY6" fmla="*/ 879798 h 1044936"/>
                  <a:gd name="connsiteX7" fmla="*/ 1899454 w 2242159"/>
                  <a:gd name="connsiteY7" fmla="*/ 891229 h 1044936"/>
                  <a:gd name="connsiteX8" fmla="*/ 2242159 w 2242159"/>
                  <a:gd name="connsiteY8" fmla="*/ 979853 h 1044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242159" h="1044936">
                    <a:moveTo>
                      <a:pt x="0" y="0"/>
                    </a:moveTo>
                    <a:cubicBezTo>
                      <a:pt x="73329" y="48016"/>
                      <a:pt x="146659" y="96033"/>
                      <a:pt x="209811" y="162838"/>
                    </a:cubicBezTo>
                    <a:cubicBezTo>
                      <a:pt x="272963" y="229643"/>
                      <a:pt x="312107" y="304278"/>
                      <a:pt x="378912" y="400833"/>
                    </a:cubicBezTo>
                    <a:cubicBezTo>
                      <a:pt x="445717" y="497388"/>
                      <a:pt x="531833" y="642481"/>
                      <a:pt x="610643" y="742167"/>
                    </a:cubicBezTo>
                    <a:cubicBezTo>
                      <a:pt x="689453" y="841853"/>
                      <a:pt x="783225" y="950230"/>
                      <a:pt x="851770" y="998951"/>
                    </a:cubicBezTo>
                    <a:cubicBezTo>
                      <a:pt x="920315" y="1047672"/>
                      <a:pt x="913063" y="1054352"/>
                      <a:pt x="1021915" y="1034493"/>
                    </a:cubicBezTo>
                    <a:cubicBezTo>
                      <a:pt x="1130767" y="1014634"/>
                      <a:pt x="1358629" y="903675"/>
                      <a:pt x="1504885" y="879798"/>
                    </a:cubicBezTo>
                    <a:cubicBezTo>
                      <a:pt x="1651142" y="855921"/>
                      <a:pt x="1774194" y="871969"/>
                      <a:pt x="1899454" y="891229"/>
                    </a:cubicBezTo>
                    <a:cubicBezTo>
                      <a:pt x="2018451" y="917325"/>
                      <a:pt x="2123162" y="953757"/>
                      <a:pt x="2242159" y="979853"/>
                    </a:cubicBezTo>
                  </a:path>
                </a:pathLst>
              </a:custGeom>
              <a:noFill/>
              <a:ln w="381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Freeform 160"/>
              <p:cNvSpPr/>
              <p:nvPr/>
            </p:nvSpPr>
            <p:spPr>
              <a:xfrm>
                <a:off x="5561689" y="4545126"/>
                <a:ext cx="2374803" cy="702150"/>
              </a:xfrm>
              <a:custGeom>
                <a:avLst/>
                <a:gdLst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756775 w 2242159"/>
                  <a:gd name="connsiteY8" fmla="*/ 842375 h 1045531"/>
                  <a:gd name="connsiteX9" fmla="*/ 1885167 w 2242159"/>
                  <a:gd name="connsiteY9" fmla="*/ 870559 h 1045531"/>
                  <a:gd name="connsiteX10" fmla="*/ 2242159 w 2242159"/>
                  <a:gd name="connsiteY10" fmla="*/ 948847 h 1045531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490597 w 2206755"/>
                  <a:gd name="connsiteY7" fmla="*/ 864296 h 1097764"/>
                  <a:gd name="connsiteX8" fmla="*/ 1756775 w 2206755"/>
                  <a:gd name="connsiteY8" fmla="*/ 842375 h 1097764"/>
                  <a:gd name="connsiteX9" fmla="*/ 1885167 w 2206755"/>
                  <a:gd name="connsiteY9" fmla="*/ 870559 h 1097764"/>
                  <a:gd name="connsiteX10" fmla="*/ 2206755 w 2206755"/>
                  <a:gd name="connsiteY10" fmla="*/ 1097764 h 1097764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490597 w 2206755"/>
                  <a:gd name="connsiteY7" fmla="*/ 864296 h 1097764"/>
                  <a:gd name="connsiteX8" fmla="*/ 1756775 w 2206755"/>
                  <a:gd name="connsiteY8" fmla="*/ 842375 h 1097764"/>
                  <a:gd name="connsiteX9" fmla="*/ 2206755 w 2206755"/>
                  <a:gd name="connsiteY9" fmla="*/ 1097764 h 1097764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490597 w 2206755"/>
                  <a:gd name="connsiteY7" fmla="*/ 864296 h 1097764"/>
                  <a:gd name="connsiteX8" fmla="*/ 2206755 w 2206755"/>
                  <a:gd name="connsiteY8" fmla="*/ 1097764 h 1097764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610085 w 2206755"/>
                  <a:gd name="connsiteY7" fmla="*/ 886635 h 1097764"/>
                  <a:gd name="connsiteX8" fmla="*/ 2206755 w 2206755"/>
                  <a:gd name="connsiteY8" fmla="*/ 1097764 h 1097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206755" h="1097764">
                    <a:moveTo>
                      <a:pt x="0" y="0"/>
                    </a:moveTo>
                    <a:cubicBezTo>
                      <a:pt x="73329" y="48016"/>
                      <a:pt x="146659" y="96033"/>
                      <a:pt x="209811" y="162838"/>
                    </a:cubicBezTo>
                    <a:cubicBezTo>
                      <a:pt x="272963" y="229643"/>
                      <a:pt x="312107" y="304278"/>
                      <a:pt x="378912" y="400833"/>
                    </a:cubicBezTo>
                    <a:cubicBezTo>
                      <a:pt x="445717" y="497388"/>
                      <a:pt x="531833" y="642481"/>
                      <a:pt x="610643" y="742167"/>
                    </a:cubicBezTo>
                    <a:cubicBezTo>
                      <a:pt x="689453" y="841853"/>
                      <a:pt x="795925" y="949369"/>
                      <a:pt x="851770" y="998951"/>
                    </a:cubicBezTo>
                    <a:cubicBezTo>
                      <a:pt x="907615" y="1048533"/>
                      <a:pt x="884129" y="1051664"/>
                      <a:pt x="945715" y="1039660"/>
                    </a:cubicBezTo>
                    <a:cubicBezTo>
                      <a:pt x="1007301" y="1027656"/>
                      <a:pt x="1110559" y="952430"/>
                      <a:pt x="1221287" y="926926"/>
                    </a:cubicBezTo>
                    <a:cubicBezTo>
                      <a:pt x="1332015" y="901422"/>
                      <a:pt x="1445840" y="858162"/>
                      <a:pt x="1610085" y="886635"/>
                    </a:cubicBezTo>
                    <a:cubicBezTo>
                      <a:pt x="1774330" y="915108"/>
                      <a:pt x="2057556" y="1049125"/>
                      <a:pt x="2206755" y="1097764"/>
                    </a:cubicBezTo>
                  </a:path>
                </a:pathLst>
              </a:custGeom>
              <a:noFill/>
              <a:ln w="381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" name="TextBox 7"/>
          <p:cNvSpPr txBox="1"/>
          <p:nvPr/>
        </p:nvSpPr>
        <p:spPr>
          <a:xfrm>
            <a:off x="4101230" y="227391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2586935" y="2013466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0066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7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repeatCount="4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repeatCount="4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53" presetClass="entr" presetSubtype="16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0" presetClass="path" presetSubtype="0" repeatCount="200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41 -0.0169 C 0.01146 -0.0257 0.00625 -0.03496 0.00017 -0.04213 C -0.00591 -0.04862 -0.01181 -0.01806 -0.02101 -0.02176 C -0.02761 -0.025 -0.03056 -0.05625 -0.03959 -0.06135 C -0.05452 -0.06899 -0.06563 -0.06505 -0.07552 -0.05186 C -0.07761 -0.04352 -0.07865 -0.0382 -0.08091 -0.02987 C -0.079 -0.00857 -0.05764 -0.02061 -0.04028 -0.0132 C -0.0349 -0.00834 -0.04809 0.01296 -0.03698 0.02013 C -0.02587 0.02731 -0.02223 0.03078 -0.01094 0.02592 C 0.00139 0.01504 0.00034 0.0125 0.00729 -0.00186 C 0.00677 -0.01158 0.01371 -0.01204 0.01302 -0.02176 C 0.01111 -0.04561 -0.00278 -0.04121 -0.01198 -0.03612 C -0.01771 -0.03125 -0.01684 -0.01829 -0.0224 -0.02176 C -0.02761 -0.02547 -0.03386 -0.0544 -0.04341 -0.0588 C -0.05295 -0.0632 -0.07275 -0.05371 -0.07952 -0.04885 C -0.08611 -0.03542 -0.08143 -0.03912 -0.08386 -0.02894 C -0.07917 -0.01922 -0.0665 -0.00672 -0.06164 -0.01505 C -0.05955 -0.01875 -0.03733 -0.02385 -0.03733 -0.02362 C -0.03837 -0.03496 -0.03195 -0.05255 -0.04341 -0.06551 C -0.04966 -0.07223 -0.06407 -0.05741 -0.07448 -0.0632 C -0.0849 -0.06899 -0.07917 -0.10024 -0.10573 -0.1007 C -0.12952 -0.09723 -0.12587 -0.0757 -0.12795 -0.06019 C -0.13091 -0.05278 -0.1382 -0.06204 -0.14167 -0.04908 C -0.14063 -0.03658 -0.14532 -0.03681 -0.13507 -0.03241 C -0.12292 -0.0375 -0.12518 -0.0382 -0.13039 -0.04838 C -0.13438 -0.04699 -0.1342 -0.05162 -0.13716 -0.04723 C -0.13941 -0.04375 -0.13959 -0.03473 -0.13959 -0.03449 C -0.13681 -0.02408 -0.14184 -0.03033 -0.13455 -0.02686 C -0.1316 -0.0294 -0.13212 -0.03195 -0.12917 -0.03449 C -0.12344 -0.03982 -0.13403 -0.04769 -0.13664 -0.05116 C -0.14236 -0.04838 -0.13403 -0.04653 -0.1375 -0.03959 C -0.13837 -0.03565 -0.14045 -0.03125 -0.13959 -0.02732 C -0.13611 -0.01297 -0.14045 -0.01088 -0.129 -0.00602 C -0.12188 0.02106 -0.10747 0.03564 -0.08889 0.05625 C -0.10504 0.06041 -0.11233 0.06551 -0.11302 0.08449 C -0.11372 0.10347 -0.0842 0.10601 -0.0691 0.10833 C -0.05104 0.11018 -0.03802 0.10555 -0.02552 0.10254 C -0.01146 0.09838 -0.00712 0.09606 -0.00782 0.08935 C -0.00295 0.06805 -0.01302 0.06342 -0.02587 0.05926 C -0.03698 0.05509 -0.05278 0.05671 -0.06459 0.05902 C -0.07205 0.06203 -0.09271 0.05694 -0.10209 0.0625 C -0.11146 0.06805 -0.11042 0.08101 -0.11268 0.08842 C -0.11389 0.09629 -0.10764 0.10578 -0.09757 0.10902 C -0.08282 0.11157 -0.05452 0.11365 -0.03837 0.10949 C -0.02552 0.10301 -0.01945 0.11041 -0.00782 0.09976 C -0.00365 0.09143 -0.00122 0.0875 -0.00313 0.07708 C -0.004 0.07222 -0.00486 0.0574 -0.00973 0.05856 C -0.01111 0.05879 -0.01563 0.05717 -0.01893 0.05926 " pathEditMode="relative" rAng="0" ptsTypes="ffaffffsffffaaffffaaffffffffffffffsfffffsfffffff">
                                      <p:cBhvr>
                                        <p:cTn id="5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86" y="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repeatCount="4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1"/>
      <p:bldP spid="15" grpId="2"/>
      <p:bldP spid="88" grpId="1"/>
      <p:bldP spid="88" grpId="2"/>
      <p:bldP spid="7" grpId="0"/>
      <p:bldP spid="9" grpId="0"/>
      <p:bldP spid="92" grpId="0"/>
      <p:bldP spid="16" grpId="0"/>
      <p:bldP spid="96" grpId="0"/>
      <p:bldP spid="97" grpId="0"/>
      <p:bldP spid="2" grpId="0" animBg="1"/>
      <p:bldP spid="5" grpId="0" animBg="1"/>
      <p:bldP spid="50" grpId="1"/>
      <p:bldP spid="50" grpId="2"/>
      <p:bldP spid="8" grpId="0"/>
      <p:bldP spid="54" grpId="0" animBg="1"/>
      <p:bldP spid="54" grpId="1" animBg="1"/>
      <p:bldP spid="54" grpId="2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9" name="Rectangle 48"/>
              <p:cNvSpPr/>
              <p:nvPr/>
            </p:nvSpPr>
            <p:spPr>
              <a:xfrm>
                <a:off x="304800" y="4638555"/>
                <a:ext cx="4829271" cy="9840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a:rPr lang="en-US" i="1">
                                  <a:solidFill>
                                    <a:srgbClr val="00B0F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𝑦</m:t>
                              </m:r>
                            </m:sub>
                            <m:sup/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FFC000"/>
                                      </a:solidFill>
                                      <a:latin typeface="Cambria Math"/>
                                    </a:rPr>
                                    <m:t>𝑏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00B0F0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</m:d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C000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𝑏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nary>
                          <m:sSub>
                            <m:sSubPr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B0F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</m:e>
                      </m:d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6699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𝑎</m:t>
                                  </m:r>
                                </m:sub>
                              </m:sSub>
                            </m:e>
                          </m:d>
                          <m:sSub>
                            <m:sSubPr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638555"/>
                <a:ext cx="4829271" cy="98405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Freeform 13"/>
          <p:cNvSpPr/>
          <p:nvPr/>
        </p:nvSpPr>
        <p:spPr>
          <a:xfrm>
            <a:off x="647077" y="4661809"/>
            <a:ext cx="2379174" cy="983738"/>
          </a:xfrm>
          <a:custGeom>
            <a:avLst/>
            <a:gdLst>
              <a:gd name="connsiteX0" fmla="*/ 138677 w 2379174"/>
              <a:gd name="connsiteY0" fmla="*/ 0 h 983738"/>
              <a:gd name="connsiteX1" fmla="*/ 0 w 2379174"/>
              <a:gd name="connsiteY1" fmla="*/ 468034 h 983738"/>
              <a:gd name="connsiteX2" fmla="*/ 134343 w 2379174"/>
              <a:gd name="connsiteY2" fmla="*/ 979404 h 983738"/>
              <a:gd name="connsiteX3" fmla="*/ 2249164 w 2379174"/>
              <a:gd name="connsiteY3" fmla="*/ 983738 h 983738"/>
              <a:gd name="connsiteX4" fmla="*/ 2340171 w 2379174"/>
              <a:gd name="connsiteY4" fmla="*/ 719386 h 983738"/>
              <a:gd name="connsiteX5" fmla="*/ 2379174 w 2379174"/>
              <a:gd name="connsiteY5" fmla="*/ 437698 h 983738"/>
              <a:gd name="connsiteX6" fmla="*/ 2335837 w 2379174"/>
              <a:gd name="connsiteY6" fmla="*/ 199348 h 983738"/>
              <a:gd name="connsiteX7" fmla="*/ 2214495 w 2379174"/>
              <a:gd name="connsiteY7" fmla="*/ 8667 h 983738"/>
              <a:gd name="connsiteX8" fmla="*/ 138677 w 2379174"/>
              <a:gd name="connsiteY8" fmla="*/ 0 h 98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79174" h="983738">
                <a:moveTo>
                  <a:pt x="138677" y="0"/>
                </a:moveTo>
                <a:lnTo>
                  <a:pt x="0" y="468034"/>
                </a:lnTo>
                <a:lnTo>
                  <a:pt x="134343" y="979404"/>
                </a:lnTo>
                <a:lnTo>
                  <a:pt x="2249164" y="983738"/>
                </a:lnTo>
                <a:lnTo>
                  <a:pt x="2340171" y="719386"/>
                </a:lnTo>
                <a:lnTo>
                  <a:pt x="2379174" y="437698"/>
                </a:lnTo>
                <a:lnTo>
                  <a:pt x="2335837" y="199348"/>
                </a:lnTo>
                <a:lnTo>
                  <a:pt x="2214495" y="8667"/>
                </a:lnTo>
                <a:lnTo>
                  <a:pt x="138677" y="0"/>
                </a:lnTo>
                <a:close/>
              </a:path>
            </a:pathLst>
          </a:custGeom>
          <a:solidFill>
            <a:srgbClr val="FFC000">
              <a:alpha val="30000"/>
            </a:srgbClr>
          </a:solidFill>
          <a:ln>
            <a:solidFill>
              <a:srgbClr val="FFC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666000" y="4629664"/>
            <a:ext cx="2358726" cy="1018655"/>
            <a:chOff x="3254079" y="3146587"/>
            <a:chExt cx="2358726" cy="1018655"/>
          </a:xfrm>
        </p:grpSpPr>
        <p:sp>
          <p:nvSpPr>
            <p:cNvPr id="51" name="Rectangle 50"/>
            <p:cNvSpPr/>
            <p:nvPr/>
          </p:nvSpPr>
          <p:spPr>
            <a:xfrm>
              <a:off x="3254079" y="3146587"/>
              <a:ext cx="2358726" cy="1018655"/>
            </a:xfrm>
            <a:prstGeom prst="rect">
              <a:avLst/>
            </a:prstGeom>
            <a:gradFill flip="none" rotWithShape="1">
              <a:gsLst>
                <a:gs pos="25000">
                  <a:srgbClr val="0E4E86">
                    <a:alpha val="90000"/>
                  </a:srgbClr>
                </a:gs>
                <a:gs pos="0">
                  <a:srgbClr val="0070C0">
                    <a:alpha val="90000"/>
                  </a:srgbClr>
                </a:gs>
                <a:gs pos="100000">
                  <a:schemeClr val="bg2">
                    <a:lumMod val="75000"/>
                    <a:alpha val="9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4107303" y="3430778"/>
                  <a:ext cx="6570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  <m:r>
                              <a:rPr lang="en-US" i="1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𝑏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07303" y="3430778"/>
                  <a:ext cx="657038" cy="369332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8" name="Freeform 17"/>
          <p:cNvSpPr/>
          <p:nvPr/>
        </p:nvSpPr>
        <p:spPr>
          <a:xfrm>
            <a:off x="2959111" y="4678076"/>
            <a:ext cx="2163993" cy="967472"/>
          </a:xfrm>
          <a:custGeom>
            <a:avLst/>
            <a:gdLst>
              <a:gd name="connsiteX0" fmla="*/ 17335 w 2045483"/>
              <a:gd name="connsiteY0" fmla="*/ 8667 h 689050"/>
              <a:gd name="connsiteX1" fmla="*/ 0 w 2045483"/>
              <a:gd name="connsiteY1" fmla="*/ 684716 h 689050"/>
              <a:gd name="connsiteX2" fmla="*/ 2036816 w 2045483"/>
              <a:gd name="connsiteY2" fmla="*/ 689050 h 689050"/>
              <a:gd name="connsiteX3" fmla="*/ 2045483 w 2045483"/>
              <a:gd name="connsiteY3" fmla="*/ 0 h 689050"/>
              <a:gd name="connsiteX4" fmla="*/ 17335 w 2045483"/>
              <a:gd name="connsiteY4" fmla="*/ 8667 h 689050"/>
              <a:gd name="connsiteX0" fmla="*/ 134344 w 2045483"/>
              <a:gd name="connsiteY0" fmla="*/ 0 h 810392"/>
              <a:gd name="connsiteX1" fmla="*/ 0 w 2045483"/>
              <a:gd name="connsiteY1" fmla="*/ 806058 h 810392"/>
              <a:gd name="connsiteX2" fmla="*/ 2036816 w 2045483"/>
              <a:gd name="connsiteY2" fmla="*/ 810392 h 810392"/>
              <a:gd name="connsiteX3" fmla="*/ 2045483 w 2045483"/>
              <a:gd name="connsiteY3" fmla="*/ 121342 h 810392"/>
              <a:gd name="connsiteX4" fmla="*/ 134344 w 2045483"/>
              <a:gd name="connsiteY4" fmla="*/ 0 h 810392"/>
              <a:gd name="connsiteX0" fmla="*/ 134344 w 2036816"/>
              <a:gd name="connsiteY0" fmla="*/ 0 h 810392"/>
              <a:gd name="connsiteX1" fmla="*/ 0 w 2036816"/>
              <a:gd name="connsiteY1" fmla="*/ 806058 h 810392"/>
              <a:gd name="connsiteX2" fmla="*/ 2036816 w 2036816"/>
              <a:gd name="connsiteY2" fmla="*/ 810392 h 810392"/>
              <a:gd name="connsiteX3" fmla="*/ 1880804 w 2036816"/>
              <a:gd name="connsiteY3" fmla="*/ 8667 h 810392"/>
              <a:gd name="connsiteX4" fmla="*/ 134344 w 2036816"/>
              <a:gd name="connsiteY4" fmla="*/ 0 h 810392"/>
              <a:gd name="connsiteX0" fmla="*/ 0 w 1902472"/>
              <a:gd name="connsiteY0" fmla="*/ 0 h 966403"/>
              <a:gd name="connsiteX1" fmla="*/ 21667 w 1902472"/>
              <a:gd name="connsiteY1" fmla="*/ 966403 h 966403"/>
              <a:gd name="connsiteX2" fmla="*/ 1902472 w 1902472"/>
              <a:gd name="connsiteY2" fmla="*/ 810392 h 966403"/>
              <a:gd name="connsiteX3" fmla="*/ 1746460 w 1902472"/>
              <a:gd name="connsiteY3" fmla="*/ 8667 h 966403"/>
              <a:gd name="connsiteX4" fmla="*/ 0 w 1902472"/>
              <a:gd name="connsiteY4" fmla="*/ 0 h 966403"/>
              <a:gd name="connsiteX0" fmla="*/ 0 w 1746460"/>
              <a:gd name="connsiteY0" fmla="*/ 0 h 966403"/>
              <a:gd name="connsiteX1" fmla="*/ 21667 w 1746460"/>
              <a:gd name="connsiteY1" fmla="*/ 966403 h 966403"/>
              <a:gd name="connsiteX2" fmla="*/ 1703124 w 1746460"/>
              <a:gd name="connsiteY2" fmla="*/ 957736 h 966403"/>
              <a:gd name="connsiteX3" fmla="*/ 1746460 w 1746460"/>
              <a:gd name="connsiteY3" fmla="*/ 8667 h 966403"/>
              <a:gd name="connsiteX4" fmla="*/ 0 w 1746460"/>
              <a:gd name="connsiteY4" fmla="*/ 0 h 966403"/>
              <a:gd name="connsiteX0" fmla="*/ 0 w 1937141"/>
              <a:gd name="connsiteY0" fmla="*/ 0 h 966403"/>
              <a:gd name="connsiteX1" fmla="*/ 21667 w 1937141"/>
              <a:gd name="connsiteY1" fmla="*/ 966403 h 966403"/>
              <a:gd name="connsiteX2" fmla="*/ 1703124 w 1937141"/>
              <a:gd name="connsiteY2" fmla="*/ 957736 h 966403"/>
              <a:gd name="connsiteX3" fmla="*/ 1937141 w 1937141"/>
              <a:gd name="connsiteY3" fmla="*/ 372693 h 966403"/>
              <a:gd name="connsiteX4" fmla="*/ 1746460 w 1937141"/>
              <a:gd name="connsiteY4" fmla="*/ 8667 h 966403"/>
              <a:gd name="connsiteX5" fmla="*/ 0 w 1937141"/>
              <a:gd name="connsiteY5" fmla="*/ 0 h 966403"/>
              <a:gd name="connsiteX0" fmla="*/ 0 w 1937141"/>
              <a:gd name="connsiteY0" fmla="*/ 0 h 966403"/>
              <a:gd name="connsiteX1" fmla="*/ 21667 w 1937141"/>
              <a:gd name="connsiteY1" fmla="*/ 966403 h 966403"/>
              <a:gd name="connsiteX2" fmla="*/ 1703124 w 1937141"/>
              <a:gd name="connsiteY2" fmla="*/ 957736 h 966403"/>
              <a:gd name="connsiteX3" fmla="*/ 1937141 w 1937141"/>
              <a:gd name="connsiteY3" fmla="*/ 372693 h 966403"/>
              <a:gd name="connsiteX4" fmla="*/ 1746460 w 1937141"/>
              <a:gd name="connsiteY4" fmla="*/ 8667 h 966403"/>
              <a:gd name="connsiteX5" fmla="*/ 0 w 1937141"/>
              <a:gd name="connsiteY5" fmla="*/ 0 h 966403"/>
              <a:gd name="connsiteX0" fmla="*/ 0 w 1937141"/>
              <a:gd name="connsiteY0" fmla="*/ 0 h 966403"/>
              <a:gd name="connsiteX1" fmla="*/ 21667 w 1937141"/>
              <a:gd name="connsiteY1" fmla="*/ 966403 h 966403"/>
              <a:gd name="connsiteX2" fmla="*/ 1703124 w 1937141"/>
              <a:gd name="connsiteY2" fmla="*/ 957736 h 966403"/>
              <a:gd name="connsiteX3" fmla="*/ 1937141 w 1937141"/>
              <a:gd name="connsiteY3" fmla="*/ 372693 h 966403"/>
              <a:gd name="connsiteX4" fmla="*/ 1746460 w 1937141"/>
              <a:gd name="connsiteY4" fmla="*/ 8667 h 966403"/>
              <a:gd name="connsiteX5" fmla="*/ 0 w 1937141"/>
              <a:gd name="connsiteY5" fmla="*/ 0 h 966403"/>
              <a:gd name="connsiteX0" fmla="*/ 190750 w 2127891"/>
              <a:gd name="connsiteY0" fmla="*/ 0 h 966403"/>
              <a:gd name="connsiteX1" fmla="*/ 69 w 2127891"/>
              <a:gd name="connsiteY1" fmla="*/ 416030 h 966403"/>
              <a:gd name="connsiteX2" fmla="*/ 212417 w 2127891"/>
              <a:gd name="connsiteY2" fmla="*/ 966403 h 966403"/>
              <a:gd name="connsiteX3" fmla="*/ 1893874 w 2127891"/>
              <a:gd name="connsiteY3" fmla="*/ 957736 h 966403"/>
              <a:gd name="connsiteX4" fmla="*/ 2127891 w 2127891"/>
              <a:gd name="connsiteY4" fmla="*/ 372693 h 966403"/>
              <a:gd name="connsiteX5" fmla="*/ 1937210 w 2127891"/>
              <a:gd name="connsiteY5" fmla="*/ 8667 h 966403"/>
              <a:gd name="connsiteX6" fmla="*/ 190750 w 2127891"/>
              <a:gd name="connsiteY6" fmla="*/ 0 h 966403"/>
              <a:gd name="connsiteX0" fmla="*/ 190681 w 2127822"/>
              <a:gd name="connsiteY0" fmla="*/ 0 h 966403"/>
              <a:gd name="connsiteX1" fmla="*/ 0 w 2127822"/>
              <a:gd name="connsiteY1" fmla="*/ 416030 h 966403"/>
              <a:gd name="connsiteX2" fmla="*/ 212348 w 2127822"/>
              <a:gd name="connsiteY2" fmla="*/ 966403 h 966403"/>
              <a:gd name="connsiteX3" fmla="*/ 1893805 w 2127822"/>
              <a:gd name="connsiteY3" fmla="*/ 957736 h 966403"/>
              <a:gd name="connsiteX4" fmla="*/ 2127822 w 2127822"/>
              <a:gd name="connsiteY4" fmla="*/ 372693 h 966403"/>
              <a:gd name="connsiteX5" fmla="*/ 1937141 w 2127822"/>
              <a:gd name="connsiteY5" fmla="*/ 8667 h 966403"/>
              <a:gd name="connsiteX6" fmla="*/ 190681 w 2127822"/>
              <a:gd name="connsiteY6" fmla="*/ 0 h 966403"/>
              <a:gd name="connsiteX0" fmla="*/ 190681 w 2127822"/>
              <a:gd name="connsiteY0" fmla="*/ 0 h 966403"/>
              <a:gd name="connsiteX1" fmla="*/ 0 w 2127822"/>
              <a:gd name="connsiteY1" fmla="*/ 416030 h 966403"/>
              <a:gd name="connsiteX2" fmla="*/ 151677 w 2127822"/>
              <a:gd name="connsiteY2" fmla="*/ 966403 h 966403"/>
              <a:gd name="connsiteX3" fmla="*/ 1893805 w 2127822"/>
              <a:gd name="connsiteY3" fmla="*/ 957736 h 966403"/>
              <a:gd name="connsiteX4" fmla="*/ 2127822 w 2127822"/>
              <a:gd name="connsiteY4" fmla="*/ 372693 h 966403"/>
              <a:gd name="connsiteX5" fmla="*/ 1937141 w 2127822"/>
              <a:gd name="connsiteY5" fmla="*/ 8667 h 966403"/>
              <a:gd name="connsiteX6" fmla="*/ 190681 w 2127822"/>
              <a:gd name="connsiteY6" fmla="*/ 0 h 966403"/>
              <a:gd name="connsiteX0" fmla="*/ 190681 w 2127822"/>
              <a:gd name="connsiteY0" fmla="*/ 0 h 957736"/>
              <a:gd name="connsiteX1" fmla="*/ 0 w 2127822"/>
              <a:gd name="connsiteY1" fmla="*/ 416030 h 957736"/>
              <a:gd name="connsiteX2" fmla="*/ 151677 w 2127822"/>
              <a:gd name="connsiteY2" fmla="*/ 949069 h 957736"/>
              <a:gd name="connsiteX3" fmla="*/ 1893805 w 2127822"/>
              <a:gd name="connsiteY3" fmla="*/ 957736 h 957736"/>
              <a:gd name="connsiteX4" fmla="*/ 2127822 w 2127822"/>
              <a:gd name="connsiteY4" fmla="*/ 372693 h 957736"/>
              <a:gd name="connsiteX5" fmla="*/ 1937141 w 2127822"/>
              <a:gd name="connsiteY5" fmla="*/ 8667 h 957736"/>
              <a:gd name="connsiteX6" fmla="*/ 190681 w 2127822"/>
              <a:gd name="connsiteY6" fmla="*/ 0 h 957736"/>
              <a:gd name="connsiteX0" fmla="*/ 190681 w 2127822"/>
              <a:gd name="connsiteY0" fmla="*/ 0 h 966403"/>
              <a:gd name="connsiteX1" fmla="*/ 0 w 2127822"/>
              <a:gd name="connsiteY1" fmla="*/ 416030 h 966403"/>
              <a:gd name="connsiteX2" fmla="*/ 160344 w 2127822"/>
              <a:gd name="connsiteY2" fmla="*/ 966403 h 966403"/>
              <a:gd name="connsiteX3" fmla="*/ 1893805 w 2127822"/>
              <a:gd name="connsiteY3" fmla="*/ 957736 h 966403"/>
              <a:gd name="connsiteX4" fmla="*/ 2127822 w 2127822"/>
              <a:gd name="connsiteY4" fmla="*/ 372693 h 966403"/>
              <a:gd name="connsiteX5" fmla="*/ 1937141 w 2127822"/>
              <a:gd name="connsiteY5" fmla="*/ 8667 h 966403"/>
              <a:gd name="connsiteX6" fmla="*/ 190681 w 2127822"/>
              <a:gd name="connsiteY6" fmla="*/ 0 h 966403"/>
              <a:gd name="connsiteX0" fmla="*/ 190681 w 2127822"/>
              <a:gd name="connsiteY0" fmla="*/ 0 h 966403"/>
              <a:gd name="connsiteX1" fmla="*/ 0 w 2127822"/>
              <a:gd name="connsiteY1" fmla="*/ 416030 h 966403"/>
              <a:gd name="connsiteX2" fmla="*/ 160344 w 2127822"/>
              <a:gd name="connsiteY2" fmla="*/ 966403 h 966403"/>
              <a:gd name="connsiteX3" fmla="*/ 1893805 w 2127822"/>
              <a:gd name="connsiteY3" fmla="*/ 957736 h 966403"/>
              <a:gd name="connsiteX4" fmla="*/ 2127822 w 2127822"/>
              <a:gd name="connsiteY4" fmla="*/ 372693 h 966403"/>
              <a:gd name="connsiteX5" fmla="*/ 1937141 w 2127822"/>
              <a:gd name="connsiteY5" fmla="*/ 8667 h 966403"/>
              <a:gd name="connsiteX6" fmla="*/ 190681 w 2127822"/>
              <a:gd name="connsiteY6" fmla="*/ 0 h 966403"/>
              <a:gd name="connsiteX0" fmla="*/ 190681 w 2127822"/>
              <a:gd name="connsiteY0" fmla="*/ 0 h 975070"/>
              <a:gd name="connsiteX1" fmla="*/ 0 w 2127822"/>
              <a:gd name="connsiteY1" fmla="*/ 416030 h 975070"/>
              <a:gd name="connsiteX2" fmla="*/ 160344 w 2127822"/>
              <a:gd name="connsiteY2" fmla="*/ 966403 h 975070"/>
              <a:gd name="connsiteX3" fmla="*/ 1950143 w 2127822"/>
              <a:gd name="connsiteY3" fmla="*/ 975070 h 975070"/>
              <a:gd name="connsiteX4" fmla="*/ 2127822 w 2127822"/>
              <a:gd name="connsiteY4" fmla="*/ 372693 h 975070"/>
              <a:gd name="connsiteX5" fmla="*/ 1937141 w 2127822"/>
              <a:gd name="connsiteY5" fmla="*/ 8667 h 975070"/>
              <a:gd name="connsiteX6" fmla="*/ 190681 w 2127822"/>
              <a:gd name="connsiteY6" fmla="*/ 0 h 975070"/>
              <a:gd name="connsiteX0" fmla="*/ 190681 w 2127822"/>
              <a:gd name="connsiteY0" fmla="*/ 0 h 970737"/>
              <a:gd name="connsiteX1" fmla="*/ 0 w 2127822"/>
              <a:gd name="connsiteY1" fmla="*/ 416030 h 970737"/>
              <a:gd name="connsiteX2" fmla="*/ 160344 w 2127822"/>
              <a:gd name="connsiteY2" fmla="*/ 966403 h 970737"/>
              <a:gd name="connsiteX3" fmla="*/ 1932808 w 2127822"/>
              <a:gd name="connsiteY3" fmla="*/ 970737 h 970737"/>
              <a:gd name="connsiteX4" fmla="*/ 2127822 w 2127822"/>
              <a:gd name="connsiteY4" fmla="*/ 372693 h 970737"/>
              <a:gd name="connsiteX5" fmla="*/ 1937141 w 2127822"/>
              <a:gd name="connsiteY5" fmla="*/ 8667 h 970737"/>
              <a:gd name="connsiteX6" fmla="*/ 190681 w 2127822"/>
              <a:gd name="connsiteY6" fmla="*/ 0 h 970737"/>
              <a:gd name="connsiteX0" fmla="*/ 190681 w 2127822"/>
              <a:gd name="connsiteY0" fmla="*/ 0 h 970737"/>
              <a:gd name="connsiteX1" fmla="*/ 0 w 2127822"/>
              <a:gd name="connsiteY1" fmla="*/ 416030 h 970737"/>
              <a:gd name="connsiteX2" fmla="*/ 160344 w 2127822"/>
              <a:gd name="connsiteY2" fmla="*/ 966403 h 970737"/>
              <a:gd name="connsiteX3" fmla="*/ 1950143 w 2127822"/>
              <a:gd name="connsiteY3" fmla="*/ 970737 h 970737"/>
              <a:gd name="connsiteX4" fmla="*/ 2127822 w 2127822"/>
              <a:gd name="connsiteY4" fmla="*/ 372693 h 970737"/>
              <a:gd name="connsiteX5" fmla="*/ 1937141 w 2127822"/>
              <a:gd name="connsiteY5" fmla="*/ 8667 h 970737"/>
              <a:gd name="connsiteX6" fmla="*/ 190681 w 2127822"/>
              <a:gd name="connsiteY6" fmla="*/ 0 h 970737"/>
              <a:gd name="connsiteX0" fmla="*/ 190681 w 2127822"/>
              <a:gd name="connsiteY0" fmla="*/ 0 h 970737"/>
              <a:gd name="connsiteX1" fmla="*/ 0 w 2127822"/>
              <a:gd name="connsiteY1" fmla="*/ 416030 h 970737"/>
              <a:gd name="connsiteX2" fmla="*/ 160344 w 2127822"/>
              <a:gd name="connsiteY2" fmla="*/ 966403 h 970737"/>
              <a:gd name="connsiteX3" fmla="*/ 1950143 w 2127822"/>
              <a:gd name="connsiteY3" fmla="*/ 970737 h 970737"/>
              <a:gd name="connsiteX4" fmla="*/ 2127822 w 2127822"/>
              <a:gd name="connsiteY4" fmla="*/ 372693 h 970737"/>
              <a:gd name="connsiteX5" fmla="*/ 1937141 w 2127822"/>
              <a:gd name="connsiteY5" fmla="*/ 8667 h 970737"/>
              <a:gd name="connsiteX6" fmla="*/ 190681 w 2127822"/>
              <a:gd name="connsiteY6" fmla="*/ 0 h 970737"/>
              <a:gd name="connsiteX0" fmla="*/ 190681 w 2127822"/>
              <a:gd name="connsiteY0" fmla="*/ 0 h 970737"/>
              <a:gd name="connsiteX1" fmla="*/ 0 w 2127822"/>
              <a:gd name="connsiteY1" fmla="*/ 416030 h 970737"/>
              <a:gd name="connsiteX2" fmla="*/ 160344 w 2127822"/>
              <a:gd name="connsiteY2" fmla="*/ 966403 h 970737"/>
              <a:gd name="connsiteX3" fmla="*/ 1950143 w 2127822"/>
              <a:gd name="connsiteY3" fmla="*/ 970737 h 970737"/>
              <a:gd name="connsiteX4" fmla="*/ 2127822 w 2127822"/>
              <a:gd name="connsiteY4" fmla="*/ 372693 h 970737"/>
              <a:gd name="connsiteX5" fmla="*/ 1937141 w 2127822"/>
              <a:gd name="connsiteY5" fmla="*/ 8667 h 970737"/>
              <a:gd name="connsiteX6" fmla="*/ 190681 w 2127822"/>
              <a:gd name="connsiteY6" fmla="*/ 0 h 970737"/>
              <a:gd name="connsiteX0" fmla="*/ 143010 w 2127822"/>
              <a:gd name="connsiteY0" fmla="*/ 0 h 970737"/>
              <a:gd name="connsiteX1" fmla="*/ 0 w 2127822"/>
              <a:gd name="connsiteY1" fmla="*/ 416030 h 970737"/>
              <a:gd name="connsiteX2" fmla="*/ 160344 w 2127822"/>
              <a:gd name="connsiteY2" fmla="*/ 966403 h 970737"/>
              <a:gd name="connsiteX3" fmla="*/ 1950143 w 2127822"/>
              <a:gd name="connsiteY3" fmla="*/ 970737 h 970737"/>
              <a:gd name="connsiteX4" fmla="*/ 2127822 w 2127822"/>
              <a:gd name="connsiteY4" fmla="*/ 372693 h 970737"/>
              <a:gd name="connsiteX5" fmla="*/ 1937141 w 2127822"/>
              <a:gd name="connsiteY5" fmla="*/ 8667 h 970737"/>
              <a:gd name="connsiteX6" fmla="*/ 143010 w 2127822"/>
              <a:gd name="connsiteY6" fmla="*/ 0 h 970737"/>
              <a:gd name="connsiteX0" fmla="*/ 147344 w 2127822"/>
              <a:gd name="connsiteY0" fmla="*/ 0 h 962070"/>
              <a:gd name="connsiteX1" fmla="*/ 0 w 2127822"/>
              <a:gd name="connsiteY1" fmla="*/ 407363 h 962070"/>
              <a:gd name="connsiteX2" fmla="*/ 160344 w 2127822"/>
              <a:gd name="connsiteY2" fmla="*/ 957736 h 962070"/>
              <a:gd name="connsiteX3" fmla="*/ 1950143 w 2127822"/>
              <a:gd name="connsiteY3" fmla="*/ 962070 h 962070"/>
              <a:gd name="connsiteX4" fmla="*/ 2127822 w 2127822"/>
              <a:gd name="connsiteY4" fmla="*/ 364026 h 962070"/>
              <a:gd name="connsiteX5" fmla="*/ 1937141 w 2127822"/>
              <a:gd name="connsiteY5" fmla="*/ 0 h 962070"/>
              <a:gd name="connsiteX6" fmla="*/ 147344 w 2127822"/>
              <a:gd name="connsiteY6" fmla="*/ 0 h 962070"/>
              <a:gd name="connsiteX0" fmla="*/ 147344 w 2127822"/>
              <a:gd name="connsiteY0" fmla="*/ 0 h 962070"/>
              <a:gd name="connsiteX1" fmla="*/ 0 w 2127822"/>
              <a:gd name="connsiteY1" fmla="*/ 407363 h 962070"/>
              <a:gd name="connsiteX2" fmla="*/ 160344 w 2127822"/>
              <a:gd name="connsiteY2" fmla="*/ 957736 h 962070"/>
              <a:gd name="connsiteX3" fmla="*/ 1950143 w 2127822"/>
              <a:gd name="connsiteY3" fmla="*/ 962070 h 962070"/>
              <a:gd name="connsiteX4" fmla="*/ 2127822 w 2127822"/>
              <a:gd name="connsiteY4" fmla="*/ 364026 h 962070"/>
              <a:gd name="connsiteX5" fmla="*/ 1937141 w 2127822"/>
              <a:gd name="connsiteY5" fmla="*/ 0 h 962070"/>
              <a:gd name="connsiteX6" fmla="*/ 147344 w 2127822"/>
              <a:gd name="connsiteY6" fmla="*/ 0 h 962070"/>
              <a:gd name="connsiteX0" fmla="*/ 156011 w 2127822"/>
              <a:gd name="connsiteY0" fmla="*/ 0 h 970738"/>
              <a:gd name="connsiteX1" fmla="*/ 0 w 2127822"/>
              <a:gd name="connsiteY1" fmla="*/ 416031 h 970738"/>
              <a:gd name="connsiteX2" fmla="*/ 160344 w 2127822"/>
              <a:gd name="connsiteY2" fmla="*/ 966404 h 970738"/>
              <a:gd name="connsiteX3" fmla="*/ 1950143 w 2127822"/>
              <a:gd name="connsiteY3" fmla="*/ 970738 h 970738"/>
              <a:gd name="connsiteX4" fmla="*/ 2127822 w 2127822"/>
              <a:gd name="connsiteY4" fmla="*/ 372694 h 970738"/>
              <a:gd name="connsiteX5" fmla="*/ 1937141 w 2127822"/>
              <a:gd name="connsiteY5" fmla="*/ 8668 h 970738"/>
              <a:gd name="connsiteX6" fmla="*/ 156011 w 2127822"/>
              <a:gd name="connsiteY6" fmla="*/ 0 h 970738"/>
              <a:gd name="connsiteX0" fmla="*/ 156011 w 2127822"/>
              <a:gd name="connsiteY0" fmla="*/ 0 h 970738"/>
              <a:gd name="connsiteX1" fmla="*/ 0 w 2127822"/>
              <a:gd name="connsiteY1" fmla="*/ 416031 h 970738"/>
              <a:gd name="connsiteX2" fmla="*/ 160344 w 2127822"/>
              <a:gd name="connsiteY2" fmla="*/ 966404 h 970738"/>
              <a:gd name="connsiteX3" fmla="*/ 1950143 w 2127822"/>
              <a:gd name="connsiteY3" fmla="*/ 970738 h 970738"/>
              <a:gd name="connsiteX4" fmla="*/ 2127822 w 2127822"/>
              <a:gd name="connsiteY4" fmla="*/ 372694 h 970738"/>
              <a:gd name="connsiteX5" fmla="*/ 1937141 w 2127822"/>
              <a:gd name="connsiteY5" fmla="*/ 8668 h 970738"/>
              <a:gd name="connsiteX6" fmla="*/ 156011 w 2127822"/>
              <a:gd name="connsiteY6" fmla="*/ 0 h 970738"/>
              <a:gd name="connsiteX0" fmla="*/ 156011 w 2127822"/>
              <a:gd name="connsiteY0" fmla="*/ 0 h 970738"/>
              <a:gd name="connsiteX1" fmla="*/ 0 w 2127822"/>
              <a:gd name="connsiteY1" fmla="*/ 416031 h 970738"/>
              <a:gd name="connsiteX2" fmla="*/ 160344 w 2127822"/>
              <a:gd name="connsiteY2" fmla="*/ 966404 h 970738"/>
              <a:gd name="connsiteX3" fmla="*/ 1950143 w 2127822"/>
              <a:gd name="connsiteY3" fmla="*/ 970738 h 970738"/>
              <a:gd name="connsiteX4" fmla="*/ 2127822 w 2127822"/>
              <a:gd name="connsiteY4" fmla="*/ 372694 h 970738"/>
              <a:gd name="connsiteX5" fmla="*/ 1963143 w 2127822"/>
              <a:gd name="connsiteY5" fmla="*/ 1 h 970738"/>
              <a:gd name="connsiteX6" fmla="*/ 156011 w 2127822"/>
              <a:gd name="connsiteY6" fmla="*/ 0 h 970738"/>
              <a:gd name="connsiteX0" fmla="*/ 156011 w 2127822"/>
              <a:gd name="connsiteY0" fmla="*/ 0 h 970738"/>
              <a:gd name="connsiteX1" fmla="*/ 0 w 2127822"/>
              <a:gd name="connsiteY1" fmla="*/ 416031 h 970738"/>
              <a:gd name="connsiteX2" fmla="*/ 160344 w 2127822"/>
              <a:gd name="connsiteY2" fmla="*/ 966404 h 970738"/>
              <a:gd name="connsiteX3" fmla="*/ 1950143 w 2127822"/>
              <a:gd name="connsiteY3" fmla="*/ 970738 h 970738"/>
              <a:gd name="connsiteX4" fmla="*/ 2127822 w 2127822"/>
              <a:gd name="connsiteY4" fmla="*/ 372694 h 970738"/>
              <a:gd name="connsiteX5" fmla="*/ 1963143 w 2127822"/>
              <a:gd name="connsiteY5" fmla="*/ 1 h 970738"/>
              <a:gd name="connsiteX6" fmla="*/ 156011 w 2127822"/>
              <a:gd name="connsiteY6" fmla="*/ 0 h 970738"/>
              <a:gd name="connsiteX0" fmla="*/ 156011 w 2132156"/>
              <a:gd name="connsiteY0" fmla="*/ 0 h 970738"/>
              <a:gd name="connsiteX1" fmla="*/ 0 w 2132156"/>
              <a:gd name="connsiteY1" fmla="*/ 416031 h 970738"/>
              <a:gd name="connsiteX2" fmla="*/ 160344 w 2132156"/>
              <a:gd name="connsiteY2" fmla="*/ 966404 h 970738"/>
              <a:gd name="connsiteX3" fmla="*/ 1950143 w 2132156"/>
              <a:gd name="connsiteY3" fmla="*/ 970738 h 970738"/>
              <a:gd name="connsiteX4" fmla="*/ 2132156 w 2132156"/>
              <a:gd name="connsiteY4" fmla="*/ 398695 h 970738"/>
              <a:gd name="connsiteX5" fmla="*/ 1963143 w 2132156"/>
              <a:gd name="connsiteY5" fmla="*/ 1 h 970738"/>
              <a:gd name="connsiteX6" fmla="*/ 156011 w 2132156"/>
              <a:gd name="connsiteY6" fmla="*/ 0 h 970738"/>
              <a:gd name="connsiteX0" fmla="*/ 156011 w 2132156"/>
              <a:gd name="connsiteY0" fmla="*/ 0 h 970738"/>
              <a:gd name="connsiteX1" fmla="*/ 0 w 2132156"/>
              <a:gd name="connsiteY1" fmla="*/ 416031 h 970738"/>
              <a:gd name="connsiteX2" fmla="*/ 160344 w 2132156"/>
              <a:gd name="connsiteY2" fmla="*/ 966404 h 970738"/>
              <a:gd name="connsiteX3" fmla="*/ 1950143 w 2132156"/>
              <a:gd name="connsiteY3" fmla="*/ 970738 h 970738"/>
              <a:gd name="connsiteX4" fmla="*/ 2132156 w 2132156"/>
              <a:gd name="connsiteY4" fmla="*/ 398695 h 970738"/>
              <a:gd name="connsiteX5" fmla="*/ 1963143 w 2132156"/>
              <a:gd name="connsiteY5" fmla="*/ 1 h 970738"/>
              <a:gd name="connsiteX6" fmla="*/ 156011 w 2132156"/>
              <a:gd name="connsiteY6" fmla="*/ 0 h 970738"/>
              <a:gd name="connsiteX0" fmla="*/ 156011 w 2127822"/>
              <a:gd name="connsiteY0" fmla="*/ 0 h 970738"/>
              <a:gd name="connsiteX1" fmla="*/ 0 w 2127822"/>
              <a:gd name="connsiteY1" fmla="*/ 416031 h 970738"/>
              <a:gd name="connsiteX2" fmla="*/ 160344 w 2127822"/>
              <a:gd name="connsiteY2" fmla="*/ 966404 h 970738"/>
              <a:gd name="connsiteX3" fmla="*/ 1950143 w 2127822"/>
              <a:gd name="connsiteY3" fmla="*/ 970738 h 970738"/>
              <a:gd name="connsiteX4" fmla="*/ 2127822 w 2127822"/>
              <a:gd name="connsiteY4" fmla="*/ 429031 h 970738"/>
              <a:gd name="connsiteX5" fmla="*/ 1963143 w 2127822"/>
              <a:gd name="connsiteY5" fmla="*/ 1 h 970738"/>
              <a:gd name="connsiteX6" fmla="*/ 156011 w 2127822"/>
              <a:gd name="connsiteY6" fmla="*/ 0 h 970738"/>
              <a:gd name="connsiteX0" fmla="*/ 156011 w 2127822"/>
              <a:gd name="connsiteY0" fmla="*/ 0 h 970738"/>
              <a:gd name="connsiteX1" fmla="*/ 0 w 2127822"/>
              <a:gd name="connsiteY1" fmla="*/ 416031 h 970738"/>
              <a:gd name="connsiteX2" fmla="*/ 160344 w 2127822"/>
              <a:gd name="connsiteY2" fmla="*/ 966404 h 970738"/>
              <a:gd name="connsiteX3" fmla="*/ 1950143 w 2127822"/>
              <a:gd name="connsiteY3" fmla="*/ 970738 h 970738"/>
              <a:gd name="connsiteX4" fmla="*/ 2127822 w 2127822"/>
              <a:gd name="connsiteY4" fmla="*/ 429031 h 970738"/>
              <a:gd name="connsiteX5" fmla="*/ 1963143 w 2127822"/>
              <a:gd name="connsiteY5" fmla="*/ 1 h 970738"/>
              <a:gd name="connsiteX6" fmla="*/ 156011 w 2127822"/>
              <a:gd name="connsiteY6" fmla="*/ 0 h 970738"/>
              <a:gd name="connsiteX0" fmla="*/ 156011 w 2127822"/>
              <a:gd name="connsiteY0" fmla="*/ 0 h 970738"/>
              <a:gd name="connsiteX1" fmla="*/ 0 w 2127822"/>
              <a:gd name="connsiteY1" fmla="*/ 416031 h 970738"/>
              <a:gd name="connsiteX2" fmla="*/ 160344 w 2127822"/>
              <a:gd name="connsiteY2" fmla="*/ 966404 h 970738"/>
              <a:gd name="connsiteX3" fmla="*/ 2002146 w 2127822"/>
              <a:gd name="connsiteY3" fmla="*/ 970738 h 970738"/>
              <a:gd name="connsiteX4" fmla="*/ 2127822 w 2127822"/>
              <a:gd name="connsiteY4" fmla="*/ 429031 h 970738"/>
              <a:gd name="connsiteX5" fmla="*/ 1963143 w 2127822"/>
              <a:gd name="connsiteY5" fmla="*/ 1 h 970738"/>
              <a:gd name="connsiteX6" fmla="*/ 156011 w 2127822"/>
              <a:gd name="connsiteY6" fmla="*/ 0 h 970738"/>
              <a:gd name="connsiteX0" fmla="*/ 156011 w 2127822"/>
              <a:gd name="connsiteY0" fmla="*/ 0 h 970738"/>
              <a:gd name="connsiteX1" fmla="*/ 0 w 2127822"/>
              <a:gd name="connsiteY1" fmla="*/ 416031 h 970738"/>
              <a:gd name="connsiteX2" fmla="*/ 160344 w 2127822"/>
              <a:gd name="connsiteY2" fmla="*/ 966404 h 970738"/>
              <a:gd name="connsiteX3" fmla="*/ 2002146 w 2127822"/>
              <a:gd name="connsiteY3" fmla="*/ 970738 h 970738"/>
              <a:gd name="connsiteX4" fmla="*/ 2127822 w 2127822"/>
              <a:gd name="connsiteY4" fmla="*/ 429031 h 970738"/>
              <a:gd name="connsiteX5" fmla="*/ 1963143 w 2127822"/>
              <a:gd name="connsiteY5" fmla="*/ 1 h 970738"/>
              <a:gd name="connsiteX6" fmla="*/ 156011 w 2127822"/>
              <a:gd name="connsiteY6" fmla="*/ 0 h 970738"/>
              <a:gd name="connsiteX0" fmla="*/ 156011 w 2123488"/>
              <a:gd name="connsiteY0" fmla="*/ 0 h 970738"/>
              <a:gd name="connsiteX1" fmla="*/ 0 w 2123488"/>
              <a:gd name="connsiteY1" fmla="*/ 416031 h 970738"/>
              <a:gd name="connsiteX2" fmla="*/ 160344 w 2123488"/>
              <a:gd name="connsiteY2" fmla="*/ 966404 h 970738"/>
              <a:gd name="connsiteX3" fmla="*/ 2002146 w 2123488"/>
              <a:gd name="connsiteY3" fmla="*/ 970738 h 970738"/>
              <a:gd name="connsiteX4" fmla="*/ 2123488 w 2123488"/>
              <a:gd name="connsiteY4" fmla="*/ 455033 h 970738"/>
              <a:gd name="connsiteX5" fmla="*/ 1963143 w 2123488"/>
              <a:gd name="connsiteY5" fmla="*/ 1 h 970738"/>
              <a:gd name="connsiteX6" fmla="*/ 156011 w 2123488"/>
              <a:gd name="connsiteY6" fmla="*/ 0 h 970738"/>
              <a:gd name="connsiteX0" fmla="*/ 156011 w 2123488"/>
              <a:gd name="connsiteY0" fmla="*/ 0 h 970738"/>
              <a:gd name="connsiteX1" fmla="*/ 0 w 2123488"/>
              <a:gd name="connsiteY1" fmla="*/ 416031 h 970738"/>
              <a:gd name="connsiteX2" fmla="*/ 160344 w 2123488"/>
              <a:gd name="connsiteY2" fmla="*/ 966404 h 970738"/>
              <a:gd name="connsiteX3" fmla="*/ 2002146 w 2123488"/>
              <a:gd name="connsiteY3" fmla="*/ 970738 h 970738"/>
              <a:gd name="connsiteX4" fmla="*/ 2123488 w 2123488"/>
              <a:gd name="connsiteY4" fmla="*/ 455033 h 970738"/>
              <a:gd name="connsiteX5" fmla="*/ 2002146 w 2123488"/>
              <a:gd name="connsiteY5" fmla="*/ 1 h 970738"/>
              <a:gd name="connsiteX6" fmla="*/ 156011 w 2123488"/>
              <a:gd name="connsiteY6" fmla="*/ 0 h 970738"/>
              <a:gd name="connsiteX0" fmla="*/ 156011 w 2123488"/>
              <a:gd name="connsiteY0" fmla="*/ 0 h 970738"/>
              <a:gd name="connsiteX1" fmla="*/ 0 w 2123488"/>
              <a:gd name="connsiteY1" fmla="*/ 416031 h 970738"/>
              <a:gd name="connsiteX2" fmla="*/ 160344 w 2123488"/>
              <a:gd name="connsiteY2" fmla="*/ 966404 h 970738"/>
              <a:gd name="connsiteX3" fmla="*/ 2002146 w 2123488"/>
              <a:gd name="connsiteY3" fmla="*/ 970738 h 970738"/>
              <a:gd name="connsiteX4" fmla="*/ 2123488 w 2123488"/>
              <a:gd name="connsiteY4" fmla="*/ 455033 h 970738"/>
              <a:gd name="connsiteX5" fmla="*/ 1976144 w 2123488"/>
              <a:gd name="connsiteY5" fmla="*/ 1 h 970738"/>
              <a:gd name="connsiteX6" fmla="*/ 156011 w 2123488"/>
              <a:gd name="connsiteY6" fmla="*/ 0 h 970738"/>
              <a:gd name="connsiteX0" fmla="*/ 156011 w 2123488"/>
              <a:gd name="connsiteY0" fmla="*/ 0 h 970738"/>
              <a:gd name="connsiteX1" fmla="*/ 0 w 2123488"/>
              <a:gd name="connsiteY1" fmla="*/ 416031 h 970738"/>
              <a:gd name="connsiteX2" fmla="*/ 160344 w 2123488"/>
              <a:gd name="connsiteY2" fmla="*/ 966404 h 970738"/>
              <a:gd name="connsiteX3" fmla="*/ 2002146 w 2123488"/>
              <a:gd name="connsiteY3" fmla="*/ 970738 h 970738"/>
              <a:gd name="connsiteX4" fmla="*/ 2123488 w 2123488"/>
              <a:gd name="connsiteY4" fmla="*/ 455033 h 970738"/>
              <a:gd name="connsiteX5" fmla="*/ 2019481 w 2123488"/>
              <a:gd name="connsiteY5" fmla="*/ 1 h 970738"/>
              <a:gd name="connsiteX6" fmla="*/ 156011 w 2123488"/>
              <a:gd name="connsiteY6" fmla="*/ 0 h 970738"/>
              <a:gd name="connsiteX0" fmla="*/ 156011 w 2123488"/>
              <a:gd name="connsiteY0" fmla="*/ 0 h 970738"/>
              <a:gd name="connsiteX1" fmla="*/ 0 w 2123488"/>
              <a:gd name="connsiteY1" fmla="*/ 416031 h 970738"/>
              <a:gd name="connsiteX2" fmla="*/ 160344 w 2123488"/>
              <a:gd name="connsiteY2" fmla="*/ 966404 h 970738"/>
              <a:gd name="connsiteX3" fmla="*/ 2002146 w 2123488"/>
              <a:gd name="connsiteY3" fmla="*/ 970738 h 970738"/>
              <a:gd name="connsiteX4" fmla="*/ 2123488 w 2123488"/>
              <a:gd name="connsiteY4" fmla="*/ 455033 h 970738"/>
              <a:gd name="connsiteX5" fmla="*/ 2019481 w 2123488"/>
              <a:gd name="connsiteY5" fmla="*/ 1 h 970738"/>
              <a:gd name="connsiteX6" fmla="*/ 156011 w 2123488"/>
              <a:gd name="connsiteY6" fmla="*/ 0 h 970738"/>
              <a:gd name="connsiteX0" fmla="*/ 156011 w 2119154"/>
              <a:gd name="connsiteY0" fmla="*/ 0 h 970738"/>
              <a:gd name="connsiteX1" fmla="*/ 0 w 2119154"/>
              <a:gd name="connsiteY1" fmla="*/ 416031 h 970738"/>
              <a:gd name="connsiteX2" fmla="*/ 160344 w 2119154"/>
              <a:gd name="connsiteY2" fmla="*/ 966404 h 970738"/>
              <a:gd name="connsiteX3" fmla="*/ 2002146 w 2119154"/>
              <a:gd name="connsiteY3" fmla="*/ 970738 h 970738"/>
              <a:gd name="connsiteX4" fmla="*/ 2119154 w 2119154"/>
              <a:gd name="connsiteY4" fmla="*/ 481035 h 970738"/>
              <a:gd name="connsiteX5" fmla="*/ 2019481 w 2119154"/>
              <a:gd name="connsiteY5" fmla="*/ 1 h 970738"/>
              <a:gd name="connsiteX6" fmla="*/ 156011 w 2119154"/>
              <a:gd name="connsiteY6" fmla="*/ 0 h 970738"/>
              <a:gd name="connsiteX0" fmla="*/ 156011 w 2119154"/>
              <a:gd name="connsiteY0" fmla="*/ 0 h 970738"/>
              <a:gd name="connsiteX1" fmla="*/ 0 w 2119154"/>
              <a:gd name="connsiteY1" fmla="*/ 416031 h 970738"/>
              <a:gd name="connsiteX2" fmla="*/ 160344 w 2119154"/>
              <a:gd name="connsiteY2" fmla="*/ 966404 h 970738"/>
              <a:gd name="connsiteX3" fmla="*/ 2002146 w 2119154"/>
              <a:gd name="connsiteY3" fmla="*/ 970738 h 970738"/>
              <a:gd name="connsiteX4" fmla="*/ 2119154 w 2119154"/>
              <a:gd name="connsiteY4" fmla="*/ 481035 h 970738"/>
              <a:gd name="connsiteX5" fmla="*/ 2019481 w 2119154"/>
              <a:gd name="connsiteY5" fmla="*/ 1 h 970738"/>
              <a:gd name="connsiteX6" fmla="*/ 156011 w 2119154"/>
              <a:gd name="connsiteY6" fmla="*/ 0 h 970738"/>
              <a:gd name="connsiteX0" fmla="*/ 156011 w 2119154"/>
              <a:gd name="connsiteY0" fmla="*/ 0 h 966404"/>
              <a:gd name="connsiteX1" fmla="*/ 0 w 2119154"/>
              <a:gd name="connsiteY1" fmla="*/ 416031 h 966404"/>
              <a:gd name="connsiteX2" fmla="*/ 160344 w 2119154"/>
              <a:gd name="connsiteY2" fmla="*/ 966404 h 966404"/>
              <a:gd name="connsiteX3" fmla="*/ 2023814 w 2119154"/>
              <a:gd name="connsiteY3" fmla="*/ 966404 h 966404"/>
              <a:gd name="connsiteX4" fmla="*/ 2119154 w 2119154"/>
              <a:gd name="connsiteY4" fmla="*/ 481035 h 966404"/>
              <a:gd name="connsiteX5" fmla="*/ 2019481 w 2119154"/>
              <a:gd name="connsiteY5" fmla="*/ 1 h 966404"/>
              <a:gd name="connsiteX6" fmla="*/ 156011 w 2119154"/>
              <a:gd name="connsiteY6" fmla="*/ 0 h 966404"/>
              <a:gd name="connsiteX0" fmla="*/ 156011 w 2119154"/>
              <a:gd name="connsiteY0" fmla="*/ 0 h 966404"/>
              <a:gd name="connsiteX1" fmla="*/ 0 w 2119154"/>
              <a:gd name="connsiteY1" fmla="*/ 416031 h 966404"/>
              <a:gd name="connsiteX2" fmla="*/ 160344 w 2119154"/>
              <a:gd name="connsiteY2" fmla="*/ 966404 h 966404"/>
              <a:gd name="connsiteX3" fmla="*/ 2023814 w 2119154"/>
              <a:gd name="connsiteY3" fmla="*/ 966404 h 966404"/>
              <a:gd name="connsiteX4" fmla="*/ 2119154 w 2119154"/>
              <a:gd name="connsiteY4" fmla="*/ 481035 h 966404"/>
              <a:gd name="connsiteX5" fmla="*/ 2019481 w 2119154"/>
              <a:gd name="connsiteY5" fmla="*/ 1 h 966404"/>
              <a:gd name="connsiteX6" fmla="*/ 156011 w 2119154"/>
              <a:gd name="connsiteY6" fmla="*/ 0 h 966404"/>
              <a:gd name="connsiteX0" fmla="*/ 112675 w 2075818"/>
              <a:gd name="connsiteY0" fmla="*/ 0 h 966404"/>
              <a:gd name="connsiteX1" fmla="*/ 0 w 2075818"/>
              <a:gd name="connsiteY1" fmla="*/ 372694 h 966404"/>
              <a:gd name="connsiteX2" fmla="*/ 117008 w 2075818"/>
              <a:gd name="connsiteY2" fmla="*/ 966404 h 966404"/>
              <a:gd name="connsiteX3" fmla="*/ 1980478 w 2075818"/>
              <a:gd name="connsiteY3" fmla="*/ 966404 h 966404"/>
              <a:gd name="connsiteX4" fmla="*/ 2075818 w 2075818"/>
              <a:gd name="connsiteY4" fmla="*/ 481035 h 966404"/>
              <a:gd name="connsiteX5" fmla="*/ 1976145 w 2075818"/>
              <a:gd name="connsiteY5" fmla="*/ 1 h 966404"/>
              <a:gd name="connsiteX6" fmla="*/ 112675 w 2075818"/>
              <a:gd name="connsiteY6" fmla="*/ 0 h 966404"/>
              <a:gd name="connsiteX0" fmla="*/ 112675 w 2075818"/>
              <a:gd name="connsiteY0" fmla="*/ 0 h 966404"/>
              <a:gd name="connsiteX1" fmla="*/ 0 w 2075818"/>
              <a:gd name="connsiteY1" fmla="*/ 372694 h 966404"/>
              <a:gd name="connsiteX2" fmla="*/ 117008 w 2075818"/>
              <a:gd name="connsiteY2" fmla="*/ 966404 h 966404"/>
              <a:gd name="connsiteX3" fmla="*/ 1980478 w 2075818"/>
              <a:gd name="connsiteY3" fmla="*/ 966404 h 966404"/>
              <a:gd name="connsiteX4" fmla="*/ 2075818 w 2075818"/>
              <a:gd name="connsiteY4" fmla="*/ 481035 h 966404"/>
              <a:gd name="connsiteX5" fmla="*/ 1976145 w 2075818"/>
              <a:gd name="connsiteY5" fmla="*/ 1 h 966404"/>
              <a:gd name="connsiteX6" fmla="*/ 112675 w 2075818"/>
              <a:gd name="connsiteY6" fmla="*/ 0 h 966404"/>
              <a:gd name="connsiteX0" fmla="*/ 112675 w 2075818"/>
              <a:gd name="connsiteY0" fmla="*/ 4333 h 970737"/>
              <a:gd name="connsiteX1" fmla="*/ 0 w 2075818"/>
              <a:gd name="connsiteY1" fmla="*/ 377027 h 970737"/>
              <a:gd name="connsiteX2" fmla="*/ 117008 w 2075818"/>
              <a:gd name="connsiteY2" fmla="*/ 970737 h 970737"/>
              <a:gd name="connsiteX3" fmla="*/ 1980478 w 2075818"/>
              <a:gd name="connsiteY3" fmla="*/ 970737 h 970737"/>
              <a:gd name="connsiteX4" fmla="*/ 2075818 w 2075818"/>
              <a:gd name="connsiteY4" fmla="*/ 485368 h 970737"/>
              <a:gd name="connsiteX5" fmla="*/ 2019481 w 2075818"/>
              <a:gd name="connsiteY5" fmla="*/ 0 h 970737"/>
              <a:gd name="connsiteX6" fmla="*/ 112675 w 2075818"/>
              <a:gd name="connsiteY6" fmla="*/ 4333 h 970737"/>
              <a:gd name="connsiteX0" fmla="*/ 112675 w 2075818"/>
              <a:gd name="connsiteY0" fmla="*/ 4333 h 970737"/>
              <a:gd name="connsiteX1" fmla="*/ 0 w 2075818"/>
              <a:gd name="connsiteY1" fmla="*/ 377027 h 970737"/>
              <a:gd name="connsiteX2" fmla="*/ 117008 w 2075818"/>
              <a:gd name="connsiteY2" fmla="*/ 970737 h 970737"/>
              <a:gd name="connsiteX3" fmla="*/ 1980478 w 2075818"/>
              <a:gd name="connsiteY3" fmla="*/ 970737 h 970737"/>
              <a:gd name="connsiteX4" fmla="*/ 2075818 w 2075818"/>
              <a:gd name="connsiteY4" fmla="*/ 485368 h 970737"/>
              <a:gd name="connsiteX5" fmla="*/ 2019481 w 2075818"/>
              <a:gd name="connsiteY5" fmla="*/ 0 h 970737"/>
              <a:gd name="connsiteX6" fmla="*/ 112675 w 2075818"/>
              <a:gd name="connsiteY6" fmla="*/ 4333 h 970737"/>
              <a:gd name="connsiteX0" fmla="*/ 112675 w 2075818"/>
              <a:gd name="connsiteY0" fmla="*/ 4333 h 970737"/>
              <a:gd name="connsiteX1" fmla="*/ 0 w 2075818"/>
              <a:gd name="connsiteY1" fmla="*/ 377027 h 970737"/>
              <a:gd name="connsiteX2" fmla="*/ 117008 w 2075818"/>
              <a:gd name="connsiteY2" fmla="*/ 970737 h 970737"/>
              <a:gd name="connsiteX3" fmla="*/ 2036816 w 2075818"/>
              <a:gd name="connsiteY3" fmla="*/ 966403 h 970737"/>
              <a:gd name="connsiteX4" fmla="*/ 2075818 w 2075818"/>
              <a:gd name="connsiteY4" fmla="*/ 485368 h 970737"/>
              <a:gd name="connsiteX5" fmla="*/ 2019481 w 2075818"/>
              <a:gd name="connsiteY5" fmla="*/ 0 h 970737"/>
              <a:gd name="connsiteX6" fmla="*/ 112675 w 2075818"/>
              <a:gd name="connsiteY6" fmla="*/ 4333 h 970737"/>
              <a:gd name="connsiteX0" fmla="*/ 112675 w 2075818"/>
              <a:gd name="connsiteY0" fmla="*/ 4333 h 970737"/>
              <a:gd name="connsiteX1" fmla="*/ 0 w 2075818"/>
              <a:gd name="connsiteY1" fmla="*/ 377027 h 970737"/>
              <a:gd name="connsiteX2" fmla="*/ 117008 w 2075818"/>
              <a:gd name="connsiteY2" fmla="*/ 970737 h 970737"/>
              <a:gd name="connsiteX3" fmla="*/ 2036816 w 2075818"/>
              <a:gd name="connsiteY3" fmla="*/ 966403 h 970737"/>
              <a:gd name="connsiteX4" fmla="*/ 2075818 w 2075818"/>
              <a:gd name="connsiteY4" fmla="*/ 485368 h 970737"/>
              <a:gd name="connsiteX5" fmla="*/ 2019481 w 2075818"/>
              <a:gd name="connsiteY5" fmla="*/ 0 h 970737"/>
              <a:gd name="connsiteX6" fmla="*/ 112675 w 2075818"/>
              <a:gd name="connsiteY6" fmla="*/ 4333 h 970737"/>
              <a:gd name="connsiteX0" fmla="*/ 112675 w 2147664"/>
              <a:gd name="connsiteY0" fmla="*/ 4333 h 970737"/>
              <a:gd name="connsiteX1" fmla="*/ 0 w 2147664"/>
              <a:gd name="connsiteY1" fmla="*/ 377027 h 970737"/>
              <a:gd name="connsiteX2" fmla="*/ 117008 w 2147664"/>
              <a:gd name="connsiteY2" fmla="*/ 970737 h 970737"/>
              <a:gd name="connsiteX3" fmla="*/ 2036816 w 2147664"/>
              <a:gd name="connsiteY3" fmla="*/ 966403 h 970737"/>
              <a:gd name="connsiteX4" fmla="*/ 2147664 w 2147664"/>
              <a:gd name="connsiteY4" fmla="*/ 488633 h 970737"/>
              <a:gd name="connsiteX5" fmla="*/ 2019481 w 2147664"/>
              <a:gd name="connsiteY5" fmla="*/ 0 h 970737"/>
              <a:gd name="connsiteX6" fmla="*/ 112675 w 2147664"/>
              <a:gd name="connsiteY6" fmla="*/ 4333 h 970737"/>
              <a:gd name="connsiteX0" fmla="*/ 112675 w 2147664"/>
              <a:gd name="connsiteY0" fmla="*/ 4333 h 970737"/>
              <a:gd name="connsiteX1" fmla="*/ 0 w 2147664"/>
              <a:gd name="connsiteY1" fmla="*/ 377027 h 970737"/>
              <a:gd name="connsiteX2" fmla="*/ 117008 w 2147664"/>
              <a:gd name="connsiteY2" fmla="*/ 970737 h 970737"/>
              <a:gd name="connsiteX3" fmla="*/ 2036816 w 2147664"/>
              <a:gd name="connsiteY3" fmla="*/ 966403 h 970737"/>
              <a:gd name="connsiteX4" fmla="*/ 2147664 w 2147664"/>
              <a:gd name="connsiteY4" fmla="*/ 488633 h 970737"/>
              <a:gd name="connsiteX5" fmla="*/ 2071733 w 2147664"/>
              <a:gd name="connsiteY5" fmla="*/ 0 h 970737"/>
              <a:gd name="connsiteX6" fmla="*/ 112675 w 2147664"/>
              <a:gd name="connsiteY6" fmla="*/ 4333 h 970737"/>
              <a:gd name="connsiteX0" fmla="*/ 112675 w 2147664"/>
              <a:gd name="connsiteY0" fmla="*/ 4333 h 970737"/>
              <a:gd name="connsiteX1" fmla="*/ 0 w 2147664"/>
              <a:gd name="connsiteY1" fmla="*/ 377027 h 970737"/>
              <a:gd name="connsiteX2" fmla="*/ 117008 w 2147664"/>
              <a:gd name="connsiteY2" fmla="*/ 970737 h 970737"/>
              <a:gd name="connsiteX3" fmla="*/ 2108662 w 2147664"/>
              <a:gd name="connsiteY3" fmla="*/ 953340 h 970737"/>
              <a:gd name="connsiteX4" fmla="*/ 2147664 w 2147664"/>
              <a:gd name="connsiteY4" fmla="*/ 488633 h 970737"/>
              <a:gd name="connsiteX5" fmla="*/ 2071733 w 2147664"/>
              <a:gd name="connsiteY5" fmla="*/ 0 h 970737"/>
              <a:gd name="connsiteX6" fmla="*/ 112675 w 2147664"/>
              <a:gd name="connsiteY6" fmla="*/ 4333 h 970737"/>
              <a:gd name="connsiteX0" fmla="*/ 112675 w 2190119"/>
              <a:gd name="connsiteY0" fmla="*/ 4333 h 970737"/>
              <a:gd name="connsiteX1" fmla="*/ 0 w 2190119"/>
              <a:gd name="connsiteY1" fmla="*/ 377027 h 970737"/>
              <a:gd name="connsiteX2" fmla="*/ 117008 w 2190119"/>
              <a:gd name="connsiteY2" fmla="*/ 970737 h 970737"/>
              <a:gd name="connsiteX3" fmla="*/ 2108662 w 2190119"/>
              <a:gd name="connsiteY3" fmla="*/ 953340 h 970737"/>
              <a:gd name="connsiteX4" fmla="*/ 2190119 w 2190119"/>
              <a:gd name="connsiteY4" fmla="*/ 485367 h 970737"/>
              <a:gd name="connsiteX5" fmla="*/ 2071733 w 2190119"/>
              <a:gd name="connsiteY5" fmla="*/ 0 h 970737"/>
              <a:gd name="connsiteX6" fmla="*/ 112675 w 2190119"/>
              <a:gd name="connsiteY6" fmla="*/ 4333 h 970737"/>
              <a:gd name="connsiteX0" fmla="*/ 112675 w 2190119"/>
              <a:gd name="connsiteY0" fmla="*/ 4333 h 970737"/>
              <a:gd name="connsiteX1" fmla="*/ 0 w 2190119"/>
              <a:gd name="connsiteY1" fmla="*/ 377027 h 970737"/>
              <a:gd name="connsiteX2" fmla="*/ 117008 w 2190119"/>
              <a:gd name="connsiteY2" fmla="*/ 970737 h 970737"/>
              <a:gd name="connsiteX3" fmla="*/ 2108662 w 2190119"/>
              <a:gd name="connsiteY3" fmla="*/ 953340 h 970737"/>
              <a:gd name="connsiteX4" fmla="*/ 2190119 w 2190119"/>
              <a:gd name="connsiteY4" fmla="*/ 485367 h 970737"/>
              <a:gd name="connsiteX5" fmla="*/ 2094593 w 2190119"/>
              <a:gd name="connsiteY5" fmla="*/ 0 h 970737"/>
              <a:gd name="connsiteX6" fmla="*/ 112675 w 2190119"/>
              <a:gd name="connsiteY6" fmla="*/ 4333 h 970737"/>
              <a:gd name="connsiteX0" fmla="*/ 112675 w 2190119"/>
              <a:gd name="connsiteY0" fmla="*/ 4333 h 972934"/>
              <a:gd name="connsiteX1" fmla="*/ 0 w 2190119"/>
              <a:gd name="connsiteY1" fmla="*/ 377027 h 972934"/>
              <a:gd name="connsiteX2" fmla="*/ 117008 w 2190119"/>
              <a:gd name="connsiteY2" fmla="*/ 970737 h 972934"/>
              <a:gd name="connsiteX3" fmla="*/ 2115193 w 2190119"/>
              <a:gd name="connsiteY3" fmla="*/ 972934 h 972934"/>
              <a:gd name="connsiteX4" fmla="*/ 2190119 w 2190119"/>
              <a:gd name="connsiteY4" fmla="*/ 485367 h 972934"/>
              <a:gd name="connsiteX5" fmla="*/ 2094593 w 2190119"/>
              <a:gd name="connsiteY5" fmla="*/ 0 h 972934"/>
              <a:gd name="connsiteX6" fmla="*/ 112675 w 2190119"/>
              <a:gd name="connsiteY6" fmla="*/ 4333 h 972934"/>
              <a:gd name="connsiteX0" fmla="*/ 112675 w 2190119"/>
              <a:gd name="connsiteY0" fmla="*/ 4333 h 970737"/>
              <a:gd name="connsiteX1" fmla="*/ 0 w 2190119"/>
              <a:gd name="connsiteY1" fmla="*/ 377027 h 970737"/>
              <a:gd name="connsiteX2" fmla="*/ 117008 w 2190119"/>
              <a:gd name="connsiteY2" fmla="*/ 970737 h 970737"/>
              <a:gd name="connsiteX3" fmla="*/ 2108662 w 2190119"/>
              <a:gd name="connsiteY3" fmla="*/ 963137 h 970737"/>
              <a:gd name="connsiteX4" fmla="*/ 2190119 w 2190119"/>
              <a:gd name="connsiteY4" fmla="*/ 485367 h 970737"/>
              <a:gd name="connsiteX5" fmla="*/ 2094593 w 2190119"/>
              <a:gd name="connsiteY5" fmla="*/ 0 h 970737"/>
              <a:gd name="connsiteX6" fmla="*/ 112675 w 2190119"/>
              <a:gd name="connsiteY6" fmla="*/ 4333 h 970737"/>
              <a:gd name="connsiteX0" fmla="*/ 112675 w 2170525"/>
              <a:gd name="connsiteY0" fmla="*/ 4333 h 970737"/>
              <a:gd name="connsiteX1" fmla="*/ 0 w 2170525"/>
              <a:gd name="connsiteY1" fmla="*/ 377027 h 970737"/>
              <a:gd name="connsiteX2" fmla="*/ 117008 w 2170525"/>
              <a:gd name="connsiteY2" fmla="*/ 970737 h 970737"/>
              <a:gd name="connsiteX3" fmla="*/ 2108662 w 2170525"/>
              <a:gd name="connsiteY3" fmla="*/ 963137 h 970737"/>
              <a:gd name="connsiteX4" fmla="*/ 2170525 w 2170525"/>
              <a:gd name="connsiteY4" fmla="*/ 485367 h 970737"/>
              <a:gd name="connsiteX5" fmla="*/ 2094593 w 2170525"/>
              <a:gd name="connsiteY5" fmla="*/ 0 h 970737"/>
              <a:gd name="connsiteX6" fmla="*/ 112675 w 2170525"/>
              <a:gd name="connsiteY6" fmla="*/ 4333 h 970737"/>
              <a:gd name="connsiteX0" fmla="*/ 106143 w 2163993"/>
              <a:gd name="connsiteY0" fmla="*/ 4333 h 970737"/>
              <a:gd name="connsiteX1" fmla="*/ 0 w 2163993"/>
              <a:gd name="connsiteY1" fmla="*/ 334573 h 970737"/>
              <a:gd name="connsiteX2" fmla="*/ 110476 w 2163993"/>
              <a:gd name="connsiteY2" fmla="*/ 970737 h 970737"/>
              <a:gd name="connsiteX3" fmla="*/ 2102130 w 2163993"/>
              <a:gd name="connsiteY3" fmla="*/ 963137 h 970737"/>
              <a:gd name="connsiteX4" fmla="*/ 2163993 w 2163993"/>
              <a:gd name="connsiteY4" fmla="*/ 485367 h 970737"/>
              <a:gd name="connsiteX5" fmla="*/ 2088061 w 2163993"/>
              <a:gd name="connsiteY5" fmla="*/ 0 h 970737"/>
              <a:gd name="connsiteX6" fmla="*/ 106143 w 2163993"/>
              <a:gd name="connsiteY6" fmla="*/ 4333 h 970737"/>
              <a:gd name="connsiteX0" fmla="*/ 106143 w 2163993"/>
              <a:gd name="connsiteY0" fmla="*/ 1068 h 967472"/>
              <a:gd name="connsiteX1" fmla="*/ 0 w 2163993"/>
              <a:gd name="connsiteY1" fmla="*/ 331308 h 967472"/>
              <a:gd name="connsiteX2" fmla="*/ 110476 w 2163993"/>
              <a:gd name="connsiteY2" fmla="*/ 967472 h 967472"/>
              <a:gd name="connsiteX3" fmla="*/ 2102130 w 2163993"/>
              <a:gd name="connsiteY3" fmla="*/ 959872 h 967472"/>
              <a:gd name="connsiteX4" fmla="*/ 2163993 w 2163993"/>
              <a:gd name="connsiteY4" fmla="*/ 482102 h 967472"/>
              <a:gd name="connsiteX5" fmla="*/ 2091327 w 2163993"/>
              <a:gd name="connsiteY5" fmla="*/ 0 h 967472"/>
              <a:gd name="connsiteX6" fmla="*/ 106143 w 2163993"/>
              <a:gd name="connsiteY6" fmla="*/ 1068 h 967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3993" h="967472">
                <a:moveTo>
                  <a:pt x="106143" y="1068"/>
                </a:moveTo>
                <a:lnTo>
                  <a:pt x="0" y="331308"/>
                </a:lnTo>
                <a:lnTo>
                  <a:pt x="110476" y="967472"/>
                </a:lnTo>
                <a:lnTo>
                  <a:pt x="2102130" y="959872"/>
                </a:lnTo>
                <a:lnTo>
                  <a:pt x="2163993" y="482102"/>
                </a:lnTo>
                <a:lnTo>
                  <a:pt x="2091327" y="0"/>
                </a:lnTo>
                <a:lnTo>
                  <a:pt x="106143" y="1068"/>
                </a:lnTo>
                <a:close/>
              </a:path>
            </a:pathLst>
          </a:custGeom>
          <a:solidFill>
            <a:srgbClr val="FF0066">
              <a:alpha val="30000"/>
            </a:srgbClr>
          </a:solidFill>
          <a:ln>
            <a:solidFill>
              <a:srgbClr val="FF0066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3009613" y="4642543"/>
            <a:ext cx="2054280" cy="1018655"/>
            <a:chOff x="3254078" y="3146587"/>
            <a:chExt cx="2054280" cy="1018655"/>
          </a:xfrm>
        </p:grpSpPr>
        <p:sp>
          <p:nvSpPr>
            <p:cNvPr id="55" name="Rectangle 54"/>
            <p:cNvSpPr/>
            <p:nvPr/>
          </p:nvSpPr>
          <p:spPr>
            <a:xfrm>
              <a:off x="3254078" y="3146587"/>
              <a:ext cx="2054280" cy="1018655"/>
            </a:xfrm>
            <a:prstGeom prst="rect">
              <a:avLst/>
            </a:prstGeom>
            <a:gradFill flip="none" rotWithShape="1">
              <a:gsLst>
                <a:gs pos="25000">
                  <a:srgbClr val="0E4E86">
                    <a:alpha val="90000"/>
                  </a:srgbClr>
                </a:gs>
                <a:gs pos="0">
                  <a:srgbClr val="0070C0">
                    <a:alpha val="90000"/>
                  </a:srgbClr>
                </a:gs>
                <a:gs pos="100000">
                  <a:schemeClr val="bg2">
                    <a:lumMod val="75000"/>
                    <a:alpha val="9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3988005" y="3430778"/>
                  <a:ext cx="6570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  <m:r>
                              <a:rPr lang="en-US" i="1">
                                <a:solidFill>
                                  <a:srgbClr val="FF6699"/>
                                </a:solidFill>
                                <a:latin typeface="Cambria Math"/>
                                <a:ea typeface="Cambria Math"/>
                              </a:rPr>
                              <m:t>𝑎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8005" y="3430778"/>
                  <a:ext cx="657038" cy="369332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" name="Freeform 12"/>
          <p:cNvSpPr/>
          <p:nvPr/>
        </p:nvSpPr>
        <p:spPr>
          <a:xfrm>
            <a:off x="654520" y="3582064"/>
            <a:ext cx="4452730" cy="2039708"/>
          </a:xfrm>
          <a:custGeom>
            <a:avLst/>
            <a:gdLst>
              <a:gd name="connsiteX0" fmla="*/ 147099 w 4452730"/>
              <a:gd name="connsiteY0" fmla="*/ 997888 h 1932167"/>
              <a:gd name="connsiteX1" fmla="*/ 23854 w 4452730"/>
              <a:gd name="connsiteY1" fmla="*/ 1144987 h 1932167"/>
              <a:gd name="connsiteX2" fmla="*/ 0 w 4452730"/>
              <a:gd name="connsiteY2" fmla="*/ 1427259 h 1932167"/>
              <a:gd name="connsiteX3" fmla="*/ 43732 w 4452730"/>
              <a:gd name="connsiteY3" fmla="*/ 1737360 h 1932167"/>
              <a:gd name="connsiteX4" fmla="*/ 119269 w 4452730"/>
              <a:gd name="connsiteY4" fmla="*/ 1916264 h 1932167"/>
              <a:gd name="connsiteX5" fmla="*/ 2230341 w 4452730"/>
              <a:gd name="connsiteY5" fmla="*/ 1932167 h 1932167"/>
              <a:gd name="connsiteX6" fmla="*/ 2369488 w 4452730"/>
              <a:gd name="connsiteY6" fmla="*/ 1657847 h 1932167"/>
              <a:gd name="connsiteX7" fmla="*/ 2353586 w 4452730"/>
              <a:gd name="connsiteY7" fmla="*/ 1407380 h 1932167"/>
              <a:gd name="connsiteX8" fmla="*/ 2317805 w 4452730"/>
              <a:gd name="connsiteY8" fmla="*/ 1077401 h 1932167"/>
              <a:gd name="connsiteX9" fmla="*/ 2623930 w 4452730"/>
              <a:gd name="connsiteY9" fmla="*/ 942229 h 1932167"/>
              <a:gd name="connsiteX10" fmla="*/ 4293704 w 4452730"/>
              <a:gd name="connsiteY10" fmla="*/ 942229 h 1932167"/>
              <a:gd name="connsiteX11" fmla="*/ 4448754 w 4452730"/>
              <a:gd name="connsiteY11" fmla="*/ 687787 h 1932167"/>
              <a:gd name="connsiteX12" fmla="*/ 4452730 w 4452730"/>
              <a:gd name="connsiteY12" fmla="*/ 389614 h 1932167"/>
              <a:gd name="connsiteX13" fmla="*/ 4397071 w 4452730"/>
              <a:gd name="connsiteY13" fmla="*/ 83488 h 1932167"/>
              <a:gd name="connsiteX14" fmla="*/ 4273826 w 4452730"/>
              <a:gd name="connsiteY14" fmla="*/ 0 h 1932167"/>
              <a:gd name="connsiteX15" fmla="*/ 2242267 w 4452730"/>
              <a:gd name="connsiteY15" fmla="*/ 19878 h 1932167"/>
              <a:gd name="connsiteX16" fmla="*/ 2122998 w 4452730"/>
              <a:gd name="connsiteY16" fmla="*/ 186855 h 1932167"/>
              <a:gd name="connsiteX17" fmla="*/ 2095168 w 4452730"/>
              <a:gd name="connsiteY17" fmla="*/ 413467 h 1932167"/>
              <a:gd name="connsiteX18" fmla="*/ 2111071 w 4452730"/>
              <a:gd name="connsiteY18" fmla="*/ 695739 h 1932167"/>
              <a:gd name="connsiteX19" fmla="*/ 2186608 w 4452730"/>
              <a:gd name="connsiteY19" fmla="*/ 886570 h 1932167"/>
              <a:gd name="connsiteX20" fmla="*/ 147099 w 4452730"/>
              <a:gd name="connsiteY20" fmla="*/ 997888 h 1932167"/>
              <a:gd name="connsiteX0" fmla="*/ 147099 w 4452730"/>
              <a:gd name="connsiteY0" fmla="*/ 997888 h 2032751"/>
              <a:gd name="connsiteX1" fmla="*/ 23854 w 4452730"/>
              <a:gd name="connsiteY1" fmla="*/ 1144987 h 2032751"/>
              <a:gd name="connsiteX2" fmla="*/ 0 w 4452730"/>
              <a:gd name="connsiteY2" fmla="*/ 1427259 h 2032751"/>
              <a:gd name="connsiteX3" fmla="*/ 43732 w 4452730"/>
              <a:gd name="connsiteY3" fmla="*/ 1737360 h 2032751"/>
              <a:gd name="connsiteX4" fmla="*/ 119269 w 4452730"/>
              <a:gd name="connsiteY4" fmla="*/ 1916264 h 2032751"/>
              <a:gd name="connsiteX5" fmla="*/ 2239485 w 4452730"/>
              <a:gd name="connsiteY5" fmla="*/ 2032751 h 2032751"/>
              <a:gd name="connsiteX6" fmla="*/ 2369488 w 4452730"/>
              <a:gd name="connsiteY6" fmla="*/ 1657847 h 2032751"/>
              <a:gd name="connsiteX7" fmla="*/ 2353586 w 4452730"/>
              <a:gd name="connsiteY7" fmla="*/ 1407380 h 2032751"/>
              <a:gd name="connsiteX8" fmla="*/ 2317805 w 4452730"/>
              <a:gd name="connsiteY8" fmla="*/ 1077401 h 2032751"/>
              <a:gd name="connsiteX9" fmla="*/ 2623930 w 4452730"/>
              <a:gd name="connsiteY9" fmla="*/ 942229 h 2032751"/>
              <a:gd name="connsiteX10" fmla="*/ 4293704 w 4452730"/>
              <a:gd name="connsiteY10" fmla="*/ 942229 h 2032751"/>
              <a:gd name="connsiteX11" fmla="*/ 4448754 w 4452730"/>
              <a:gd name="connsiteY11" fmla="*/ 687787 h 2032751"/>
              <a:gd name="connsiteX12" fmla="*/ 4452730 w 4452730"/>
              <a:gd name="connsiteY12" fmla="*/ 389614 h 2032751"/>
              <a:gd name="connsiteX13" fmla="*/ 4397071 w 4452730"/>
              <a:gd name="connsiteY13" fmla="*/ 83488 h 2032751"/>
              <a:gd name="connsiteX14" fmla="*/ 4273826 w 4452730"/>
              <a:gd name="connsiteY14" fmla="*/ 0 h 2032751"/>
              <a:gd name="connsiteX15" fmla="*/ 2242267 w 4452730"/>
              <a:gd name="connsiteY15" fmla="*/ 19878 h 2032751"/>
              <a:gd name="connsiteX16" fmla="*/ 2122998 w 4452730"/>
              <a:gd name="connsiteY16" fmla="*/ 186855 h 2032751"/>
              <a:gd name="connsiteX17" fmla="*/ 2095168 w 4452730"/>
              <a:gd name="connsiteY17" fmla="*/ 413467 h 2032751"/>
              <a:gd name="connsiteX18" fmla="*/ 2111071 w 4452730"/>
              <a:gd name="connsiteY18" fmla="*/ 695739 h 2032751"/>
              <a:gd name="connsiteX19" fmla="*/ 2186608 w 4452730"/>
              <a:gd name="connsiteY19" fmla="*/ 886570 h 2032751"/>
              <a:gd name="connsiteX20" fmla="*/ 147099 w 4452730"/>
              <a:gd name="connsiteY20" fmla="*/ 997888 h 2032751"/>
              <a:gd name="connsiteX0" fmla="*/ 147099 w 4452730"/>
              <a:gd name="connsiteY0" fmla="*/ 997888 h 2032751"/>
              <a:gd name="connsiteX1" fmla="*/ 23854 w 4452730"/>
              <a:gd name="connsiteY1" fmla="*/ 1144987 h 2032751"/>
              <a:gd name="connsiteX2" fmla="*/ 0 w 4452730"/>
              <a:gd name="connsiteY2" fmla="*/ 1427259 h 2032751"/>
              <a:gd name="connsiteX3" fmla="*/ 43732 w 4452730"/>
              <a:gd name="connsiteY3" fmla="*/ 1737360 h 2032751"/>
              <a:gd name="connsiteX4" fmla="*/ 119269 w 4452730"/>
              <a:gd name="connsiteY4" fmla="*/ 1916264 h 2032751"/>
              <a:gd name="connsiteX5" fmla="*/ 2239485 w 4452730"/>
              <a:gd name="connsiteY5" fmla="*/ 2032751 h 2032751"/>
              <a:gd name="connsiteX6" fmla="*/ 2364916 w 4452730"/>
              <a:gd name="connsiteY6" fmla="*/ 1730999 h 2032751"/>
              <a:gd name="connsiteX7" fmla="*/ 2353586 w 4452730"/>
              <a:gd name="connsiteY7" fmla="*/ 1407380 h 2032751"/>
              <a:gd name="connsiteX8" fmla="*/ 2317805 w 4452730"/>
              <a:gd name="connsiteY8" fmla="*/ 1077401 h 2032751"/>
              <a:gd name="connsiteX9" fmla="*/ 2623930 w 4452730"/>
              <a:gd name="connsiteY9" fmla="*/ 942229 h 2032751"/>
              <a:gd name="connsiteX10" fmla="*/ 4293704 w 4452730"/>
              <a:gd name="connsiteY10" fmla="*/ 942229 h 2032751"/>
              <a:gd name="connsiteX11" fmla="*/ 4448754 w 4452730"/>
              <a:gd name="connsiteY11" fmla="*/ 687787 h 2032751"/>
              <a:gd name="connsiteX12" fmla="*/ 4452730 w 4452730"/>
              <a:gd name="connsiteY12" fmla="*/ 389614 h 2032751"/>
              <a:gd name="connsiteX13" fmla="*/ 4397071 w 4452730"/>
              <a:gd name="connsiteY13" fmla="*/ 83488 h 2032751"/>
              <a:gd name="connsiteX14" fmla="*/ 4273826 w 4452730"/>
              <a:gd name="connsiteY14" fmla="*/ 0 h 2032751"/>
              <a:gd name="connsiteX15" fmla="*/ 2242267 w 4452730"/>
              <a:gd name="connsiteY15" fmla="*/ 19878 h 2032751"/>
              <a:gd name="connsiteX16" fmla="*/ 2122998 w 4452730"/>
              <a:gd name="connsiteY16" fmla="*/ 186855 h 2032751"/>
              <a:gd name="connsiteX17" fmla="*/ 2095168 w 4452730"/>
              <a:gd name="connsiteY17" fmla="*/ 413467 h 2032751"/>
              <a:gd name="connsiteX18" fmla="*/ 2111071 w 4452730"/>
              <a:gd name="connsiteY18" fmla="*/ 695739 h 2032751"/>
              <a:gd name="connsiteX19" fmla="*/ 2186608 w 4452730"/>
              <a:gd name="connsiteY19" fmla="*/ 886570 h 2032751"/>
              <a:gd name="connsiteX20" fmla="*/ 147099 w 4452730"/>
              <a:gd name="connsiteY20" fmla="*/ 997888 h 2032751"/>
              <a:gd name="connsiteX0" fmla="*/ 147099 w 4452730"/>
              <a:gd name="connsiteY0" fmla="*/ 997888 h 2032751"/>
              <a:gd name="connsiteX1" fmla="*/ 23854 w 4452730"/>
              <a:gd name="connsiteY1" fmla="*/ 1144987 h 2032751"/>
              <a:gd name="connsiteX2" fmla="*/ 0 w 4452730"/>
              <a:gd name="connsiteY2" fmla="*/ 1427259 h 2032751"/>
              <a:gd name="connsiteX3" fmla="*/ 43732 w 4452730"/>
              <a:gd name="connsiteY3" fmla="*/ 1737360 h 2032751"/>
              <a:gd name="connsiteX4" fmla="*/ 119269 w 4452730"/>
              <a:gd name="connsiteY4" fmla="*/ 1916264 h 2032751"/>
              <a:gd name="connsiteX5" fmla="*/ 2239485 w 4452730"/>
              <a:gd name="connsiteY5" fmla="*/ 2032751 h 2032751"/>
              <a:gd name="connsiteX6" fmla="*/ 2364916 w 4452730"/>
              <a:gd name="connsiteY6" fmla="*/ 1730999 h 2032751"/>
              <a:gd name="connsiteX7" fmla="*/ 2371874 w 4452730"/>
              <a:gd name="connsiteY7" fmla="*/ 1439384 h 2032751"/>
              <a:gd name="connsiteX8" fmla="*/ 2317805 w 4452730"/>
              <a:gd name="connsiteY8" fmla="*/ 1077401 h 2032751"/>
              <a:gd name="connsiteX9" fmla="*/ 2623930 w 4452730"/>
              <a:gd name="connsiteY9" fmla="*/ 942229 h 2032751"/>
              <a:gd name="connsiteX10" fmla="*/ 4293704 w 4452730"/>
              <a:gd name="connsiteY10" fmla="*/ 942229 h 2032751"/>
              <a:gd name="connsiteX11" fmla="*/ 4448754 w 4452730"/>
              <a:gd name="connsiteY11" fmla="*/ 687787 h 2032751"/>
              <a:gd name="connsiteX12" fmla="*/ 4452730 w 4452730"/>
              <a:gd name="connsiteY12" fmla="*/ 389614 h 2032751"/>
              <a:gd name="connsiteX13" fmla="*/ 4397071 w 4452730"/>
              <a:gd name="connsiteY13" fmla="*/ 83488 h 2032751"/>
              <a:gd name="connsiteX14" fmla="*/ 4273826 w 4452730"/>
              <a:gd name="connsiteY14" fmla="*/ 0 h 2032751"/>
              <a:gd name="connsiteX15" fmla="*/ 2242267 w 4452730"/>
              <a:gd name="connsiteY15" fmla="*/ 19878 h 2032751"/>
              <a:gd name="connsiteX16" fmla="*/ 2122998 w 4452730"/>
              <a:gd name="connsiteY16" fmla="*/ 186855 h 2032751"/>
              <a:gd name="connsiteX17" fmla="*/ 2095168 w 4452730"/>
              <a:gd name="connsiteY17" fmla="*/ 413467 h 2032751"/>
              <a:gd name="connsiteX18" fmla="*/ 2111071 w 4452730"/>
              <a:gd name="connsiteY18" fmla="*/ 695739 h 2032751"/>
              <a:gd name="connsiteX19" fmla="*/ 2186608 w 4452730"/>
              <a:gd name="connsiteY19" fmla="*/ 886570 h 2032751"/>
              <a:gd name="connsiteX20" fmla="*/ 147099 w 4452730"/>
              <a:gd name="connsiteY20" fmla="*/ 997888 h 2032751"/>
              <a:gd name="connsiteX0" fmla="*/ 147099 w 4452730"/>
              <a:gd name="connsiteY0" fmla="*/ 997888 h 2039708"/>
              <a:gd name="connsiteX1" fmla="*/ 23854 w 4452730"/>
              <a:gd name="connsiteY1" fmla="*/ 1144987 h 2039708"/>
              <a:gd name="connsiteX2" fmla="*/ 0 w 4452730"/>
              <a:gd name="connsiteY2" fmla="*/ 1427259 h 2039708"/>
              <a:gd name="connsiteX3" fmla="*/ 43732 w 4452730"/>
              <a:gd name="connsiteY3" fmla="*/ 1737360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242267 w 4452730"/>
              <a:gd name="connsiteY15" fmla="*/ 19878 h 2039708"/>
              <a:gd name="connsiteX16" fmla="*/ 2122998 w 4452730"/>
              <a:gd name="connsiteY16" fmla="*/ 186855 h 2039708"/>
              <a:gd name="connsiteX17" fmla="*/ 2095168 w 4452730"/>
              <a:gd name="connsiteY17" fmla="*/ 413467 h 2039708"/>
              <a:gd name="connsiteX18" fmla="*/ 2111071 w 4452730"/>
              <a:gd name="connsiteY18" fmla="*/ 695739 h 2039708"/>
              <a:gd name="connsiteX19" fmla="*/ 2186608 w 4452730"/>
              <a:gd name="connsiteY19" fmla="*/ 886570 h 2039708"/>
              <a:gd name="connsiteX20" fmla="*/ 147099 w 4452730"/>
              <a:gd name="connsiteY20" fmla="*/ 997888 h 2039708"/>
              <a:gd name="connsiteX0" fmla="*/ 147099 w 4452730"/>
              <a:gd name="connsiteY0" fmla="*/ 997888 h 2039708"/>
              <a:gd name="connsiteX1" fmla="*/ 23854 w 4452730"/>
              <a:gd name="connsiteY1" fmla="*/ 1144987 h 2039708"/>
              <a:gd name="connsiteX2" fmla="*/ 0 w 4452730"/>
              <a:gd name="connsiteY2" fmla="*/ 1427259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242267 w 4452730"/>
              <a:gd name="connsiteY15" fmla="*/ 19878 h 2039708"/>
              <a:gd name="connsiteX16" fmla="*/ 2122998 w 4452730"/>
              <a:gd name="connsiteY16" fmla="*/ 186855 h 2039708"/>
              <a:gd name="connsiteX17" fmla="*/ 2095168 w 4452730"/>
              <a:gd name="connsiteY17" fmla="*/ 413467 h 2039708"/>
              <a:gd name="connsiteX18" fmla="*/ 2111071 w 4452730"/>
              <a:gd name="connsiteY18" fmla="*/ 695739 h 2039708"/>
              <a:gd name="connsiteX19" fmla="*/ 2186608 w 4452730"/>
              <a:gd name="connsiteY19" fmla="*/ 886570 h 2039708"/>
              <a:gd name="connsiteX20" fmla="*/ 147099 w 4452730"/>
              <a:gd name="connsiteY20" fmla="*/ 997888 h 2039708"/>
              <a:gd name="connsiteX0" fmla="*/ 147099 w 4452730"/>
              <a:gd name="connsiteY0" fmla="*/ 997888 h 2039708"/>
              <a:gd name="connsiteX1" fmla="*/ 23854 w 4452730"/>
              <a:gd name="connsiteY1" fmla="*/ 1144987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242267 w 4452730"/>
              <a:gd name="connsiteY15" fmla="*/ 19878 h 2039708"/>
              <a:gd name="connsiteX16" fmla="*/ 2122998 w 4452730"/>
              <a:gd name="connsiteY16" fmla="*/ 186855 h 2039708"/>
              <a:gd name="connsiteX17" fmla="*/ 2095168 w 4452730"/>
              <a:gd name="connsiteY17" fmla="*/ 413467 h 2039708"/>
              <a:gd name="connsiteX18" fmla="*/ 2111071 w 4452730"/>
              <a:gd name="connsiteY18" fmla="*/ 695739 h 2039708"/>
              <a:gd name="connsiteX19" fmla="*/ 2186608 w 4452730"/>
              <a:gd name="connsiteY19" fmla="*/ 886570 h 2039708"/>
              <a:gd name="connsiteX20" fmla="*/ 147099 w 4452730"/>
              <a:gd name="connsiteY20" fmla="*/ 997888 h 2039708"/>
              <a:gd name="connsiteX0" fmla="*/ 147099 w 4452730"/>
              <a:gd name="connsiteY0" fmla="*/ 997888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242267 w 4452730"/>
              <a:gd name="connsiteY15" fmla="*/ 19878 h 2039708"/>
              <a:gd name="connsiteX16" fmla="*/ 2122998 w 4452730"/>
              <a:gd name="connsiteY16" fmla="*/ 186855 h 2039708"/>
              <a:gd name="connsiteX17" fmla="*/ 2095168 w 4452730"/>
              <a:gd name="connsiteY17" fmla="*/ 413467 h 2039708"/>
              <a:gd name="connsiteX18" fmla="*/ 2111071 w 4452730"/>
              <a:gd name="connsiteY18" fmla="*/ 695739 h 2039708"/>
              <a:gd name="connsiteX19" fmla="*/ 2186608 w 4452730"/>
              <a:gd name="connsiteY19" fmla="*/ 886570 h 2039708"/>
              <a:gd name="connsiteX20" fmla="*/ 147099 w 4452730"/>
              <a:gd name="connsiteY20" fmla="*/ 997888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242267 w 4452730"/>
              <a:gd name="connsiteY15" fmla="*/ 19878 h 2039708"/>
              <a:gd name="connsiteX16" fmla="*/ 2122998 w 4452730"/>
              <a:gd name="connsiteY16" fmla="*/ 186855 h 2039708"/>
              <a:gd name="connsiteX17" fmla="*/ 2095168 w 4452730"/>
              <a:gd name="connsiteY17" fmla="*/ 413467 h 2039708"/>
              <a:gd name="connsiteX18" fmla="*/ 2111071 w 4452730"/>
              <a:gd name="connsiteY18" fmla="*/ 695739 h 2039708"/>
              <a:gd name="connsiteX19" fmla="*/ 2186608 w 4452730"/>
              <a:gd name="connsiteY19" fmla="*/ 886570 h 2039708"/>
              <a:gd name="connsiteX20" fmla="*/ 133383 w 4452730"/>
              <a:gd name="connsiteY20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242267 w 4452730"/>
              <a:gd name="connsiteY15" fmla="*/ 19878 h 2039708"/>
              <a:gd name="connsiteX16" fmla="*/ 2122998 w 4452730"/>
              <a:gd name="connsiteY16" fmla="*/ 186855 h 2039708"/>
              <a:gd name="connsiteX17" fmla="*/ 2095168 w 4452730"/>
              <a:gd name="connsiteY17" fmla="*/ 413467 h 2039708"/>
              <a:gd name="connsiteX18" fmla="*/ 2111071 w 4452730"/>
              <a:gd name="connsiteY18" fmla="*/ 695739 h 2039708"/>
              <a:gd name="connsiteX19" fmla="*/ 2314624 w 4452730"/>
              <a:gd name="connsiteY19" fmla="*/ 973438 h 2039708"/>
              <a:gd name="connsiteX20" fmla="*/ 133383 w 4452730"/>
              <a:gd name="connsiteY20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242267 w 4452730"/>
              <a:gd name="connsiteY15" fmla="*/ 19878 h 2039708"/>
              <a:gd name="connsiteX16" fmla="*/ 2122998 w 4452730"/>
              <a:gd name="connsiteY16" fmla="*/ 186855 h 2039708"/>
              <a:gd name="connsiteX17" fmla="*/ 2095168 w 4452730"/>
              <a:gd name="connsiteY17" fmla="*/ 413467 h 2039708"/>
              <a:gd name="connsiteX18" fmla="*/ 2216227 w 4452730"/>
              <a:gd name="connsiteY18" fmla="*/ 686595 h 2039708"/>
              <a:gd name="connsiteX19" fmla="*/ 2314624 w 4452730"/>
              <a:gd name="connsiteY19" fmla="*/ 973438 h 2039708"/>
              <a:gd name="connsiteX20" fmla="*/ 133383 w 4452730"/>
              <a:gd name="connsiteY20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242267 w 4452730"/>
              <a:gd name="connsiteY15" fmla="*/ 19878 h 2039708"/>
              <a:gd name="connsiteX16" fmla="*/ 2122998 w 4452730"/>
              <a:gd name="connsiteY16" fmla="*/ 186855 h 2039708"/>
              <a:gd name="connsiteX17" fmla="*/ 2095168 w 4452730"/>
              <a:gd name="connsiteY17" fmla="*/ 413467 h 2039708"/>
              <a:gd name="connsiteX18" fmla="*/ 2216227 w 4452730"/>
              <a:gd name="connsiteY18" fmla="*/ 686595 h 2039708"/>
              <a:gd name="connsiteX19" fmla="*/ 2332912 w 4452730"/>
              <a:gd name="connsiteY19" fmla="*/ 978010 h 2039708"/>
              <a:gd name="connsiteX20" fmla="*/ 133383 w 4452730"/>
              <a:gd name="connsiteY20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242267 w 4452730"/>
              <a:gd name="connsiteY15" fmla="*/ 19878 h 2039708"/>
              <a:gd name="connsiteX16" fmla="*/ 2122998 w 4452730"/>
              <a:gd name="connsiteY16" fmla="*/ 186855 h 2039708"/>
              <a:gd name="connsiteX17" fmla="*/ 2095168 w 4452730"/>
              <a:gd name="connsiteY17" fmla="*/ 413467 h 2039708"/>
              <a:gd name="connsiteX18" fmla="*/ 2202511 w 4452730"/>
              <a:gd name="connsiteY18" fmla="*/ 819183 h 2039708"/>
              <a:gd name="connsiteX19" fmla="*/ 2332912 w 4452730"/>
              <a:gd name="connsiteY19" fmla="*/ 978010 h 2039708"/>
              <a:gd name="connsiteX20" fmla="*/ 133383 w 4452730"/>
              <a:gd name="connsiteY20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242267 w 4452730"/>
              <a:gd name="connsiteY15" fmla="*/ 19878 h 2039708"/>
              <a:gd name="connsiteX16" fmla="*/ 2122998 w 4452730"/>
              <a:gd name="connsiteY16" fmla="*/ 186855 h 2039708"/>
              <a:gd name="connsiteX17" fmla="*/ 2131744 w 4452730"/>
              <a:gd name="connsiteY17" fmla="*/ 509479 h 2039708"/>
              <a:gd name="connsiteX18" fmla="*/ 2202511 w 4452730"/>
              <a:gd name="connsiteY18" fmla="*/ 819183 h 2039708"/>
              <a:gd name="connsiteX19" fmla="*/ 2332912 w 4452730"/>
              <a:gd name="connsiteY19" fmla="*/ 978010 h 2039708"/>
              <a:gd name="connsiteX20" fmla="*/ 133383 w 4452730"/>
              <a:gd name="connsiteY20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242267 w 4452730"/>
              <a:gd name="connsiteY15" fmla="*/ 19878 h 2039708"/>
              <a:gd name="connsiteX16" fmla="*/ 2241870 w 4452730"/>
              <a:gd name="connsiteY16" fmla="*/ 209715 h 2039708"/>
              <a:gd name="connsiteX17" fmla="*/ 2131744 w 4452730"/>
              <a:gd name="connsiteY17" fmla="*/ 509479 h 2039708"/>
              <a:gd name="connsiteX18" fmla="*/ 2202511 w 4452730"/>
              <a:gd name="connsiteY18" fmla="*/ 819183 h 2039708"/>
              <a:gd name="connsiteX19" fmla="*/ 2332912 w 4452730"/>
              <a:gd name="connsiteY19" fmla="*/ 978010 h 2039708"/>
              <a:gd name="connsiteX20" fmla="*/ 133383 w 4452730"/>
              <a:gd name="connsiteY20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406859 w 4452730"/>
              <a:gd name="connsiteY15" fmla="*/ 33594 h 2039708"/>
              <a:gd name="connsiteX16" fmla="*/ 2241870 w 4452730"/>
              <a:gd name="connsiteY16" fmla="*/ 209715 h 2039708"/>
              <a:gd name="connsiteX17" fmla="*/ 2131744 w 4452730"/>
              <a:gd name="connsiteY17" fmla="*/ 509479 h 2039708"/>
              <a:gd name="connsiteX18" fmla="*/ 2202511 w 4452730"/>
              <a:gd name="connsiteY18" fmla="*/ 819183 h 2039708"/>
              <a:gd name="connsiteX19" fmla="*/ 2332912 w 4452730"/>
              <a:gd name="connsiteY19" fmla="*/ 978010 h 2039708"/>
              <a:gd name="connsiteX20" fmla="*/ 133383 w 4452730"/>
              <a:gd name="connsiteY20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406859 w 4452730"/>
              <a:gd name="connsiteY15" fmla="*/ 33594 h 2039708"/>
              <a:gd name="connsiteX16" fmla="*/ 2241870 w 4452730"/>
              <a:gd name="connsiteY16" fmla="*/ 209715 h 2039708"/>
              <a:gd name="connsiteX17" fmla="*/ 2131744 w 4452730"/>
              <a:gd name="connsiteY17" fmla="*/ 509479 h 2039708"/>
              <a:gd name="connsiteX18" fmla="*/ 2202511 w 4452730"/>
              <a:gd name="connsiteY18" fmla="*/ 819183 h 2039708"/>
              <a:gd name="connsiteX19" fmla="*/ 2332912 w 4452730"/>
              <a:gd name="connsiteY19" fmla="*/ 978010 h 2039708"/>
              <a:gd name="connsiteX20" fmla="*/ 133383 w 4452730"/>
              <a:gd name="connsiteY20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406859 w 4452730"/>
              <a:gd name="connsiteY15" fmla="*/ 33594 h 2039708"/>
              <a:gd name="connsiteX16" fmla="*/ 2241870 w 4452730"/>
              <a:gd name="connsiteY16" fmla="*/ 209715 h 2039708"/>
              <a:gd name="connsiteX17" fmla="*/ 2131744 w 4452730"/>
              <a:gd name="connsiteY17" fmla="*/ 509479 h 2039708"/>
              <a:gd name="connsiteX18" fmla="*/ 2202511 w 4452730"/>
              <a:gd name="connsiteY18" fmla="*/ 819183 h 2039708"/>
              <a:gd name="connsiteX19" fmla="*/ 2332912 w 4452730"/>
              <a:gd name="connsiteY19" fmla="*/ 978010 h 2039708"/>
              <a:gd name="connsiteX20" fmla="*/ 133383 w 4452730"/>
              <a:gd name="connsiteY20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406859 w 4452730"/>
              <a:gd name="connsiteY15" fmla="*/ 33594 h 2039708"/>
              <a:gd name="connsiteX16" fmla="*/ 2241870 w 4452730"/>
              <a:gd name="connsiteY16" fmla="*/ 209715 h 2039708"/>
              <a:gd name="connsiteX17" fmla="*/ 2182036 w 4452730"/>
              <a:gd name="connsiteY17" fmla="*/ 504907 h 2039708"/>
              <a:gd name="connsiteX18" fmla="*/ 2202511 w 4452730"/>
              <a:gd name="connsiteY18" fmla="*/ 819183 h 2039708"/>
              <a:gd name="connsiteX19" fmla="*/ 2332912 w 4452730"/>
              <a:gd name="connsiteY19" fmla="*/ 978010 h 2039708"/>
              <a:gd name="connsiteX20" fmla="*/ 133383 w 4452730"/>
              <a:gd name="connsiteY20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406859 w 4452730"/>
              <a:gd name="connsiteY15" fmla="*/ 33594 h 2039708"/>
              <a:gd name="connsiteX16" fmla="*/ 2241870 w 4452730"/>
              <a:gd name="connsiteY16" fmla="*/ 209715 h 2039708"/>
              <a:gd name="connsiteX17" fmla="*/ 2182036 w 4452730"/>
              <a:gd name="connsiteY17" fmla="*/ 504907 h 2039708"/>
              <a:gd name="connsiteX18" fmla="*/ 2243659 w 4452730"/>
              <a:gd name="connsiteY18" fmla="*/ 768891 h 2039708"/>
              <a:gd name="connsiteX19" fmla="*/ 2332912 w 4452730"/>
              <a:gd name="connsiteY19" fmla="*/ 978010 h 2039708"/>
              <a:gd name="connsiteX20" fmla="*/ 133383 w 4452730"/>
              <a:gd name="connsiteY20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406859 w 4452730"/>
              <a:gd name="connsiteY15" fmla="*/ 33594 h 2039708"/>
              <a:gd name="connsiteX16" fmla="*/ 2241870 w 4452730"/>
              <a:gd name="connsiteY16" fmla="*/ 209715 h 2039708"/>
              <a:gd name="connsiteX17" fmla="*/ 2182036 w 4452730"/>
              <a:gd name="connsiteY17" fmla="*/ 504907 h 2039708"/>
              <a:gd name="connsiteX18" fmla="*/ 2243659 w 4452730"/>
              <a:gd name="connsiteY18" fmla="*/ 768891 h 2039708"/>
              <a:gd name="connsiteX19" fmla="*/ 2332912 w 4452730"/>
              <a:gd name="connsiteY19" fmla="*/ 978010 h 2039708"/>
              <a:gd name="connsiteX20" fmla="*/ 133383 w 4452730"/>
              <a:gd name="connsiteY20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406859 w 4452730"/>
              <a:gd name="connsiteY15" fmla="*/ 33594 h 2039708"/>
              <a:gd name="connsiteX16" fmla="*/ 2241870 w 4452730"/>
              <a:gd name="connsiteY16" fmla="*/ 209715 h 2039708"/>
              <a:gd name="connsiteX17" fmla="*/ 2182036 w 4452730"/>
              <a:gd name="connsiteY17" fmla="*/ 504907 h 2039708"/>
              <a:gd name="connsiteX18" fmla="*/ 2243659 w 4452730"/>
              <a:gd name="connsiteY18" fmla="*/ 768891 h 2039708"/>
              <a:gd name="connsiteX19" fmla="*/ 2332912 w 4452730"/>
              <a:gd name="connsiteY19" fmla="*/ 978010 h 2039708"/>
              <a:gd name="connsiteX20" fmla="*/ 133383 w 4452730"/>
              <a:gd name="connsiteY20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406859 w 4452730"/>
              <a:gd name="connsiteY15" fmla="*/ 33594 h 2039708"/>
              <a:gd name="connsiteX16" fmla="*/ 2241870 w 4452730"/>
              <a:gd name="connsiteY16" fmla="*/ 209715 h 2039708"/>
              <a:gd name="connsiteX17" fmla="*/ 2186608 w 4452730"/>
              <a:gd name="connsiteY17" fmla="*/ 459187 h 2039708"/>
              <a:gd name="connsiteX18" fmla="*/ 2243659 w 4452730"/>
              <a:gd name="connsiteY18" fmla="*/ 768891 h 2039708"/>
              <a:gd name="connsiteX19" fmla="*/ 2332912 w 4452730"/>
              <a:gd name="connsiteY19" fmla="*/ 978010 h 2039708"/>
              <a:gd name="connsiteX20" fmla="*/ 133383 w 4452730"/>
              <a:gd name="connsiteY20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406859 w 4452730"/>
              <a:gd name="connsiteY15" fmla="*/ 33594 h 2039708"/>
              <a:gd name="connsiteX16" fmla="*/ 2241870 w 4452730"/>
              <a:gd name="connsiteY16" fmla="*/ 209715 h 2039708"/>
              <a:gd name="connsiteX17" fmla="*/ 2186608 w 4452730"/>
              <a:gd name="connsiteY17" fmla="*/ 459187 h 2039708"/>
              <a:gd name="connsiteX18" fmla="*/ 2243659 w 4452730"/>
              <a:gd name="connsiteY18" fmla="*/ 768891 h 2039708"/>
              <a:gd name="connsiteX19" fmla="*/ 2332912 w 4452730"/>
              <a:gd name="connsiteY19" fmla="*/ 978010 h 2039708"/>
              <a:gd name="connsiteX20" fmla="*/ 133383 w 4452730"/>
              <a:gd name="connsiteY20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406859 w 4452730"/>
              <a:gd name="connsiteY15" fmla="*/ 33594 h 2039708"/>
              <a:gd name="connsiteX16" fmla="*/ 2241870 w 4452730"/>
              <a:gd name="connsiteY16" fmla="*/ 209715 h 2039708"/>
              <a:gd name="connsiteX17" fmla="*/ 2186608 w 4452730"/>
              <a:gd name="connsiteY17" fmla="*/ 459187 h 2039708"/>
              <a:gd name="connsiteX18" fmla="*/ 2243659 w 4452730"/>
              <a:gd name="connsiteY18" fmla="*/ 768891 h 2039708"/>
              <a:gd name="connsiteX19" fmla="*/ 2332912 w 4452730"/>
              <a:gd name="connsiteY19" fmla="*/ 978010 h 2039708"/>
              <a:gd name="connsiteX20" fmla="*/ 133383 w 4452730"/>
              <a:gd name="connsiteY20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406859 w 4452730"/>
              <a:gd name="connsiteY15" fmla="*/ 33594 h 2039708"/>
              <a:gd name="connsiteX16" fmla="*/ 2241870 w 4452730"/>
              <a:gd name="connsiteY16" fmla="*/ 209715 h 2039708"/>
              <a:gd name="connsiteX17" fmla="*/ 2186608 w 4452730"/>
              <a:gd name="connsiteY17" fmla="*/ 459187 h 2039708"/>
              <a:gd name="connsiteX18" fmla="*/ 2243659 w 4452730"/>
              <a:gd name="connsiteY18" fmla="*/ 768891 h 2039708"/>
              <a:gd name="connsiteX19" fmla="*/ 2332912 w 4452730"/>
              <a:gd name="connsiteY19" fmla="*/ 978010 h 2039708"/>
              <a:gd name="connsiteX20" fmla="*/ 2085428 w 4452730"/>
              <a:gd name="connsiteY20" fmla="*/ 1049372 h 2039708"/>
              <a:gd name="connsiteX21" fmla="*/ 133383 w 4452730"/>
              <a:gd name="connsiteY21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406859 w 4452730"/>
              <a:gd name="connsiteY15" fmla="*/ 33594 h 2039708"/>
              <a:gd name="connsiteX16" fmla="*/ 2241870 w 4452730"/>
              <a:gd name="connsiteY16" fmla="*/ 209715 h 2039708"/>
              <a:gd name="connsiteX17" fmla="*/ 2186608 w 4452730"/>
              <a:gd name="connsiteY17" fmla="*/ 459187 h 2039708"/>
              <a:gd name="connsiteX18" fmla="*/ 2243659 w 4452730"/>
              <a:gd name="connsiteY18" fmla="*/ 768891 h 2039708"/>
              <a:gd name="connsiteX19" fmla="*/ 2332912 w 4452730"/>
              <a:gd name="connsiteY19" fmla="*/ 978010 h 2039708"/>
              <a:gd name="connsiteX20" fmla="*/ 2085428 w 4452730"/>
              <a:gd name="connsiteY20" fmla="*/ 1049372 h 2039708"/>
              <a:gd name="connsiteX21" fmla="*/ 133383 w 4452730"/>
              <a:gd name="connsiteY21" fmla="*/ 1098472 h 2039708"/>
              <a:gd name="connsiteX0" fmla="*/ 133383 w 4452730"/>
              <a:gd name="connsiteY0" fmla="*/ 1098472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406859 w 4452730"/>
              <a:gd name="connsiteY15" fmla="*/ 33594 h 2039708"/>
              <a:gd name="connsiteX16" fmla="*/ 2241870 w 4452730"/>
              <a:gd name="connsiteY16" fmla="*/ 209715 h 2039708"/>
              <a:gd name="connsiteX17" fmla="*/ 2186608 w 4452730"/>
              <a:gd name="connsiteY17" fmla="*/ 459187 h 2039708"/>
              <a:gd name="connsiteX18" fmla="*/ 2243659 w 4452730"/>
              <a:gd name="connsiteY18" fmla="*/ 768891 h 2039708"/>
              <a:gd name="connsiteX19" fmla="*/ 2332912 w 4452730"/>
              <a:gd name="connsiteY19" fmla="*/ 978010 h 2039708"/>
              <a:gd name="connsiteX20" fmla="*/ 2085428 w 4452730"/>
              <a:gd name="connsiteY20" fmla="*/ 1049372 h 2039708"/>
              <a:gd name="connsiteX21" fmla="*/ 133383 w 4452730"/>
              <a:gd name="connsiteY21" fmla="*/ 1098472 h 2039708"/>
              <a:gd name="connsiteX0" fmla="*/ 156243 w 4452730"/>
              <a:gd name="connsiteY0" fmla="*/ 1080184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406859 w 4452730"/>
              <a:gd name="connsiteY15" fmla="*/ 33594 h 2039708"/>
              <a:gd name="connsiteX16" fmla="*/ 2241870 w 4452730"/>
              <a:gd name="connsiteY16" fmla="*/ 209715 h 2039708"/>
              <a:gd name="connsiteX17" fmla="*/ 2186608 w 4452730"/>
              <a:gd name="connsiteY17" fmla="*/ 459187 h 2039708"/>
              <a:gd name="connsiteX18" fmla="*/ 2243659 w 4452730"/>
              <a:gd name="connsiteY18" fmla="*/ 768891 h 2039708"/>
              <a:gd name="connsiteX19" fmla="*/ 2332912 w 4452730"/>
              <a:gd name="connsiteY19" fmla="*/ 978010 h 2039708"/>
              <a:gd name="connsiteX20" fmla="*/ 2085428 w 4452730"/>
              <a:gd name="connsiteY20" fmla="*/ 1049372 h 2039708"/>
              <a:gd name="connsiteX21" fmla="*/ 156243 w 4452730"/>
              <a:gd name="connsiteY21" fmla="*/ 1080184 h 2039708"/>
              <a:gd name="connsiteX0" fmla="*/ 156243 w 4452730"/>
              <a:gd name="connsiteY0" fmla="*/ 1080184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406859 w 4452730"/>
              <a:gd name="connsiteY15" fmla="*/ 33594 h 2039708"/>
              <a:gd name="connsiteX16" fmla="*/ 2241870 w 4452730"/>
              <a:gd name="connsiteY16" fmla="*/ 209715 h 2039708"/>
              <a:gd name="connsiteX17" fmla="*/ 2186608 w 4452730"/>
              <a:gd name="connsiteY17" fmla="*/ 459187 h 2039708"/>
              <a:gd name="connsiteX18" fmla="*/ 2243659 w 4452730"/>
              <a:gd name="connsiteY18" fmla="*/ 768891 h 2039708"/>
              <a:gd name="connsiteX19" fmla="*/ 2332912 w 4452730"/>
              <a:gd name="connsiteY19" fmla="*/ 978010 h 2039708"/>
              <a:gd name="connsiteX20" fmla="*/ 2085428 w 4452730"/>
              <a:gd name="connsiteY20" fmla="*/ 1049372 h 2039708"/>
              <a:gd name="connsiteX21" fmla="*/ 156243 w 4452730"/>
              <a:gd name="connsiteY21" fmla="*/ 1080184 h 2039708"/>
              <a:gd name="connsiteX0" fmla="*/ 156243 w 4452730"/>
              <a:gd name="connsiteY0" fmla="*/ 1080184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406859 w 4452730"/>
              <a:gd name="connsiteY15" fmla="*/ 33594 h 2039708"/>
              <a:gd name="connsiteX16" fmla="*/ 2241870 w 4452730"/>
              <a:gd name="connsiteY16" fmla="*/ 209715 h 2039708"/>
              <a:gd name="connsiteX17" fmla="*/ 2186608 w 4452730"/>
              <a:gd name="connsiteY17" fmla="*/ 459187 h 2039708"/>
              <a:gd name="connsiteX18" fmla="*/ 2243659 w 4452730"/>
              <a:gd name="connsiteY18" fmla="*/ 768891 h 2039708"/>
              <a:gd name="connsiteX19" fmla="*/ 2332912 w 4452730"/>
              <a:gd name="connsiteY19" fmla="*/ 978010 h 2039708"/>
              <a:gd name="connsiteX20" fmla="*/ 2048852 w 4452730"/>
              <a:gd name="connsiteY20" fmla="*/ 1076804 h 2039708"/>
              <a:gd name="connsiteX21" fmla="*/ 156243 w 4452730"/>
              <a:gd name="connsiteY21" fmla="*/ 1080184 h 2039708"/>
              <a:gd name="connsiteX0" fmla="*/ 156243 w 4452730"/>
              <a:gd name="connsiteY0" fmla="*/ 1080184 h 2039708"/>
              <a:gd name="connsiteX1" fmla="*/ 10138 w 4452730"/>
              <a:gd name="connsiteY1" fmla="*/ 1273003 h 2039708"/>
              <a:gd name="connsiteX2" fmla="*/ 0 w 4452730"/>
              <a:gd name="connsiteY2" fmla="*/ 1523271 h 2039708"/>
              <a:gd name="connsiteX3" fmla="*/ 20872 w 4452730"/>
              <a:gd name="connsiteY3" fmla="*/ 1815084 h 2039708"/>
              <a:gd name="connsiteX4" fmla="*/ 128413 w 4452730"/>
              <a:gd name="connsiteY4" fmla="*/ 2039708 h 2039708"/>
              <a:gd name="connsiteX5" fmla="*/ 2239485 w 4452730"/>
              <a:gd name="connsiteY5" fmla="*/ 2032751 h 2039708"/>
              <a:gd name="connsiteX6" fmla="*/ 2364916 w 4452730"/>
              <a:gd name="connsiteY6" fmla="*/ 1730999 h 2039708"/>
              <a:gd name="connsiteX7" fmla="*/ 2371874 w 4452730"/>
              <a:gd name="connsiteY7" fmla="*/ 1439384 h 2039708"/>
              <a:gd name="connsiteX8" fmla="*/ 2317805 w 4452730"/>
              <a:gd name="connsiteY8" fmla="*/ 1077401 h 2039708"/>
              <a:gd name="connsiteX9" fmla="*/ 2623930 w 4452730"/>
              <a:gd name="connsiteY9" fmla="*/ 942229 h 2039708"/>
              <a:gd name="connsiteX10" fmla="*/ 4293704 w 4452730"/>
              <a:gd name="connsiteY10" fmla="*/ 942229 h 2039708"/>
              <a:gd name="connsiteX11" fmla="*/ 4448754 w 4452730"/>
              <a:gd name="connsiteY11" fmla="*/ 687787 h 2039708"/>
              <a:gd name="connsiteX12" fmla="*/ 4452730 w 4452730"/>
              <a:gd name="connsiteY12" fmla="*/ 389614 h 2039708"/>
              <a:gd name="connsiteX13" fmla="*/ 4397071 w 4452730"/>
              <a:gd name="connsiteY13" fmla="*/ 83488 h 2039708"/>
              <a:gd name="connsiteX14" fmla="*/ 4273826 w 4452730"/>
              <a:gd name="connsiteY14" fmla="*/ 0 h 2039708"/>
              <a:gd name="connsiteX15" fmla="*/ 2406859 w 4452730"/>
              <a:gd name="connsiteY15" fmla="*/ 33594 h 2039708"/>
              <a:gd name="connsiteX16" fmla="*/ 2241870 w 4452730"/>
              <a:gd name="connsiteY16" fmla="*/ 209715 h 2039708"/>
              <a:gd name="connsiteX17" fmla="*/ 2186608 w 4452730"/>
              <a:gd name="connsiteY17" fmla="*/ 459187 h 2039708"/>
              <a:gd name="connsiteX18" fmla="*/ 2243659 w 4452730"/>
              <a:gd name="connsiteY18" fmla="*/ 768891 h 2039708"/>
              <a:gd name="connsiteX19" fmla="*/ 2332912 w 4452730"/>
              <a:gd name="connsiteY19" fmla="*/ 978010 h 2039708"/>
              <a:gd name="connsiteX20" fmla="*/ 2048852 w 4452730"/>
              <a:gd name="connsiteY20" fmla="*/ 1076804 h 2039708"/>
              <a:gd name="connsiteX21" fmla="*/ 156243 w 4452730"/>
              <a:gd name="connsiteY21" fmla="*/ 1080184 h 203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452730" h="2039708">
                <a:moveTo>
                  <a:pt x="156243" y="1080184"/>
                </a:moveTo>
                <a:lnTo>
                  <a:pt x="10138" y="1273003"/>
                </a:lnTo>
                <a:lnTo>
                  <a:pt x="0" y="1523271"/>
                </a:lnTo>
                <a:lnTo>
                  <a:pt x="20872" y="1815084"/>
                </a:lnTo>
                <a:lnTo>
                  <a:pt x="128413" y="2039708"/>
                </a:lnTo>
                <a:lnTo>
                  <a:pt x="2239485" y="2032751"/>
                </a:lnTo>
                <a:lnTo>
                  <a:pt x="2364916" y="1730999"/>
                </a:lnTo>
                <a:lnTo>
                  <a:pt x="2371874" y="1439384"/>
                </a:lnTo>
                <a:lnTo>
                  <a:pt x="2317805" y="1077401"/>
                </a:lnTo>
                <a:lnTo>
                  <a:pt x="2623930" y="942229"/>
                </a:lnTo>
                <a:lnTo>
                  <a:pt x="4293704" y="942229"/>
                </a:lnTo>
                <a:lnTo>
                  <a:pt x="4448754" y="687787"/>
                </a:lnTo>
                <a:cubicBezTo>
                  <a:pt x="4450079" y="588396"/>
                  <a:pt x="4451405" y="489005"/>
                  <a:pt x="4452730" y="389614"/>
                </a:cubicBezTo>
                <a:lnTo>
                  <a:pt x="4397071" y="83488"/>
                </a:lnTo>
                <a:lnTo>
                  <a:pt x="4273826" y="0"/>
                </a:lnTo>
                <a:lnTo>
                  <a:pt x="2406859" y="33594"/>
                </a:lnTo>
                <a:lnTo>
                  <a:pt x="2241870" y="209715"/>
                </a:lnTo>
                <a:lnTo>
                  <a:pt x="2186608" y="459187"/>
                </a:lnTo>
                <a:lnTo>
                  <a:pt x="2243659" y="768891"/>
                </a:lnTo>
                <a:lnTo>
                  <a:pt x="2332912" y="978010"/>
                </a:lnTo>
                <a:lnTo>
                  <a:pt x="2048852" y="1076804"/>
                </a:lnTo>
                <a:lnTo>
                  <a:pt x="156243" y="1080184"/>
                </a:lnTo>
                <a:close/>
              </a:path>
            </a:pathLst>
          </a:custGeom>
          <a:gradFill>
            <a:gsLst>
              <a:gs pos="0">
                <a:srgbClr val="FFFF00">
                  <a:alpha val="20000"/>
                </a:srgbClr>
              </a:gs>
              <a:gs pos="100000">
                <a:srgbClr val="FFC000">
                  <a:alpha val="20000"/>
                </a:srgbClr>
              </a:gs>
            </a:gsLst>
            <a:lin ang="5400000" scaled="0"/>
          </a:gradFill>
          <a:ln>
            <a:solidFill>
              <a:srgbClr val="FFC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198612" y="2963722"/>
            <a:ext cx="3761400" cy="1258794"/>
          </a:xfrm>
          <a:custGeom>
            <a:avLst/>
            <a:gdLst>
              <a:gd name="connsiteX0" fmla="*/ 1059366 w 3869473"/>
              <a:gd name="connsiteY0" fmla="*/ 81775 h 1170878"/>
              <a:gd name="connsiteX1" fmla="*/ 1074234 w 3869473"/>
              <a:gd name="connsiteY1" fmla="*/ 334536 h 1170878"/>
              <a:gd name="connsiteX2" fmla="*/ 1103970 w 3869473"/>
              <a:gd name="connsiteY2" fmla="*/ 572429 h 1170878"/>
              <a:gd name="connsiteX3" fmla="*/ 334536 w 3869473"/>
              <a:gd name="connsiteY3" fmla="*/ 795453 h 1170878"/>
              <a:gd name="connsiteX4" fmla="*/ 0 w 3869473"/>
              <a:gd name="connsiteY4" fmla="*/ 873512 h 1170878"/>
              <a:gd name="connsiteX5" fmla="*/ 0 w 3869473"/>
              <a:gd name="connsiteY5" fmla="*/ 1152292 h 1170878"/>
              <a:gd name="connsiteX6" fmla="*/ 1646663 w 3869473"/>
              <a:gd name="connsiteY6" fmla="*/ 1170878 h 1170878"/>
              <a:gd name="connsiteX7" fmla="*/ 1694985 w 3869473"/>
              <a:gd name="connsiteY7" fmla="*/ 1011044 h 1170878"/>
              <a:gd name="connsiteX8" fmla="*/ 1620644 w 3869473"/>
              <a:gd name="connsiteY8" fmla="*/ 795453 h 1170878"/>
              <a:gd name="connsiteX9" fmla="*/ 1832517 w 3869473"/>
              <a:gd name="connsiteY9" fmla="*/ 594731 h 1170878"/>
              <a:gd name="connsiteX10" fmla="*/ 3869473 w 3869473"/>
              <a:gd name="connsiteY10" fmla="*/ 379141 h 1170878"/>
              <a:gd name="connsiteX11" fmla="*/ 3858322 w 3869473"/>
              <a:gd name="connsiteY11" fmla="*/ 0 h 1170878"/>
              <a:gd name="connsiteX12" fmla="*/ 3304478 w 3869473"/>
              <a:gd name="connsiteY12" fmla="*/ 70624 h 1170878"/>
              <a:gd name="connsiteX13" fmla="*/ 3308195 w 3869473"/>
              <a:gd name="connsiteY13" fmla="*/ 345687 h 1170878"/>
              <a:gd name="connsiteX14" fmla="*/ 2196790 w 3869473"/>
              <a:gd name="connsiteY14" fmla="*/ 371707 h 1170878"/>
              <a:gd name="connsiteX15" fmla="*/ 2185639 w 3869473"/>
              <a:gd name="connsiteY15" fmla="*/ 55756 h 1170878"/>
              <a:gd name="connsiteX16" fmla="*/ 1059366 w 3869473"/>
              <a:gd name="connsiteY16" fmla="*/ 81775 h 1170878"/>
              <a:gd name="connsiteX0" fmla="*/ 1059366 w 3869473"/>
              <a:gd name="connsiteY0" fmla="*/ 81775 h 1239974"/>
              <a:gd name="connsiteX1" fmla="*/ 1074234 w 3869473"/>
              <a:gd name="connsiteY1" fmla="*/ 334536 h 1239974"/>
              <a:gd name="connsiteX2" fmla="*/ 1103970 w 3869473"/>
              <a:gd name="connsiteY2" fmla="*/ 572429 h 1239974"/>
              <a:gd name="connsiteX3" fmla="*/ 334536 w 3869473"/>
              <a:gd name="connsiteY3" fmla="*/ 795453 h 1239974"/>
              <a:gd name="connsiteX4" fmla="*/ 0 w 3869473"/>
              <a:gd name="connsiteY4" fmla="*/ 873512 h 1239974"/>
              <a:gd name="connsiteX5" fmla="*/ 125260 w 3869473"/>
              <a:gd name="connsiteY5" fmla="*/ 1239974 h 1239974"/>
              <a:gd name="connsiteX6" fmla="*/ 1646663 w 3869473"/>
              <a:gd name="connsiteY6" fmla="*/ 1170878 h 1239974"/>
              <a:gd name="connsiteX7" fmla="*/ 1694985 w 3869473"/>
              <a:gd name="connsiteY7" fmla="*/ 1011044 h 1239974"/>
              <a:gd name="connsiteX8" fmla="*/ 1620644 w 3869473"/>
              <a:gd name="connsiteY8" fmla="*/ 795453 h 1239974"/>
              <a:gd name="connsiteX9" fmla="*/ 1832517 w 3869473"/>
              <a:gd name="connsiteY9" fmla="*/ 594731 h 1239974"/>
              <a:gd name="connsiteX10" fmla="*/ 3869473 w 3869473"/>
              <a:gd name="connsiteY10" fmla="*/ 379141 h 1239974"/>
              <a:gd name="connsiteX11" fmla="*/ 3858322 w 3869473"/>
              <a:gd name="connsiteY11" fmla="*/ 0 h 1239974"/>
              <a:gd name="connsiteX12" fmla="*/ 3304478 w 3869473"/>
              <a:gd name="connsiteY12" fmla="*/ 70624 h 1239974"/>
              <a:gd name="connsiteX13" fmla="*/ 3308195 w 3869473"/>
              <a:gd name="connsiteY13" fmla="*/ 345687 h 1239974"/>
              <a:gd name="connsiteX14" fmla="*/ 2196790 w 3869473"/>
              <a:gd name="connsiteY14" fmla="*/ 371707 h 1239974"/>
              <a:gd name="connsiteX15" fmla="*/ 2185639 w 3869473"/>
              <a:gd name="connsiteY15" fmla="*/ 55756 h 1239974"/>
              <a:gd name="connsiteX16" fmla="*/ 1059366 w 3869473"/>
              <a:gd name="connsiteY16" fmla="*/ 81775 h 1239974"/>
              <a:gd name="connsiteX0" fmla="*/ 934106 w 3744213"/>
              <a:gd name="connsiteY0" fmla="*/ 81775 h 1239974"/>
              <a:gd name="connsiteX1" fmla="*/ 948974 w 3744213"/>
              <a:gd name="connsiteY1" fmla="*/ 334536 h 1239974"/>
              <a:gd name="connsiteX2" fmla="*/ 978710 w 3744213"/>
              <a:gd name="connsiteY2" fmla="*/ 572429 h 1239974"/>
              <a:gd name="connsiteX3" fmla="*/ 209276 w 3744213"/>
              <a:gd name="connsiteY3" fmla="*/ 795453 h 1239974"/>
              <a:gd name="connsiteX4" fmla="*/ 0 w 3744213"/>
              <a:gd name="connsiteY4" fmla="*/ 898565 h 1239974"/>
              <a:gd name="connsiteX5" fmla="*/ 0 w 3744213"/>
              <a:gd name="connsiteY5" fmla="*/ 1239974 h 1239974"/>
              <a:gd name="connsiteX6" fmla="*/ 1521403 w 3744213"/>
              <a:gd name="connsiteY6" fmla="*/ 1170878 h 1239974"/>
              <a:gd name="connsiteX7" fmla="*/ 1569725 w 3744213"/>
              <a:gd name="connsiteY7" fmla="*/ 1011044 h 1239974"/>
              <a:gd name="connsiteX8" fmla="*/ 1495384 w 3744213"/>
              <a:gd name="connsiteY8" fmla="*/ 795453 h 1239974"/>
              <a:gd name="connsiteX9" fmla="*/ 1707257 w 3744213"/>
              <a:gd name="connsiteY9" fmla="*/ 594731 h 1239974"/>
              <a:gd name="connsiteX10" fmla="*/ 3744213 w 3744213"/>
              <a:gd name="connsiteY10" fmla="*/ 379141 h 1239974"/>
              <a:gd name="connsiteX11" fmla="*/ 3733062 w 3744213"/>
              <a:gd name="connsiteY11" fmla="*/ 0 h 1239974"/>
              <a:gd name="connsiteX12" fmla="*/ 3179218 w 3744213"/>
              <a:gd name="connsiteY12" fmla="*/ 70624 h 1239974"/>
              <a:gd name="connsiteX13" fmla="*/ 3182935 w 3744213"/>
              <a:gd name="connsiteY13" fmla="*/ 345687 h 1239974"/>
              <a:gd name="connsiteX14" fmla="*/ 2071530 w 3744213"/>
              <a:gd name="connsiteY14" fmla="*/ 371707 h 1239974"/>
              <a:gd name="connsiteX15" fmla="*/ 2060379 w 3744213"/>
              <a:gd name="connsiteY15" fmla="*/ 55756 h 1239974"/>
              <a:gd name="connsiteX16" fmla="*/ 934106 w 3744213"/>
              <a:gd name="connsiteY16" fmla="*/ 81775 h 1239974"/>
              <a:gd name="connsiteX0" fmla="*/ 934106 w 3744213"/>
              <a:gd name="connsiteY0" fmla="*/ 81775 h 1271086"/>
              <a:gd name="connsiteX1" fmla="*/ 948974 w 3744213"/>
              <a:gd name="connsiteY1" fmla="*/ 334536 h 1271086"/>
              <a:gd name="connsiteX2" fmla="*/ 978710 w 3744213"/>
              <a:gd name="connsiteY2" fmla="*/ 572429 h 1271086"/>
              <a:gd name="connsiteX3" fmla="*/ 209276 w 3744213"/>
              <a:gd name="connsiteY3" fmla="*/ 795453 h 1271086"/>
              <a:gd name="connsiteX4" fmla="*/ 0 w 3744213"/>
              <a:gd name="connsiteY4" fmla="*/ 898565 h 1271086"/>
              <a:gd name="connsiteX5" fmla="*/ 0 w 3744213"/>
              <a:gd name="connsiteY5" fmla="*/ 1239974 h 1271086"/>
              <a:gd name="connsiteX6" fmla="*/ 1609085 w 3744213"/>
              <a:gd name="connsiteY6" fmla="*/ 1271086 h 1271086"/>
              <a:gd name="connsiteX7" fmla="*/ 1569725 w 3744213"/>
              <a:gd name="connsiteY7" fmla="*/ 1011044 h 1271086"/>
              <a:gd name="connsiteX8" fmla="*/ 1495384 w 3744213"/>
              <a:gd name="connsiteY8" fmla="*/ 795453 h 1271086"/>
              <a:gd name="connsiteX9" fmla="*/ 1707257 w 3744213"/>
              <a:gd name="connsiteY9" fmla="*/ 594731 h 1271086"/>
              <a:gd name="connsiteX10" fmla="*/ 3744213 w 3744213"/>
              <a:gd name="connsiteY10" fmla="*/ 379141 h 1271086"/>
              <a:gd name="connsiteX11" fmla="*/ 3733062 w 3744213"/>
              <a:gd name="connsiteY11" fmla="*/ 0 h 1271086"/>
              <a:gd name="connsiteX12" fmla="*/ 3179218 w 3744213"/>
              <a:gd name="connsiteY12" fmla="*/ 70624 h 1271086"/>
              <a:gd name="connsiteX13" fmla="*/ 3182935 w 3744213"/>
              <a:gd name="connsiteY13" fmla="*/ 345687 h 1271086"/>
              <a:gd name="connsiteX14" fmla="*/ 2071530 w 3744213"/>
              <a:gd name="connsiteY14" fmla="*/ 371707 h 1271086"/>
              <a:gd name="connsiteX15" fmla="*/ 2060379 w 3744213"/>
              <a:gd name="connsiteY15" fmla="*/ 55756 h 1271086"/>
              <a:gd name="connsiteX16" fmla="*/ 934106 w 3744213"/>
              <a:gd name="connsiteY16" fmla="*/ 81775 h 1271086"/>
              <a:gd name="connsiteX0" fmla="*/ 934106 w 3744213"/>
              <a:gd name="connsiteY0" fmla="*/ 81775 h 1271086"/>
              <a:gd name="connsiteX1" fmla="*/ 948974 w 3744213"/>
              <a:gd name="connsiteY1" fmla="*/ 334536 h 1271086"/>
              <a:gd name="connsiteX2" fmla="*/ 978710 w 3744213"/>
              <a:gd name="connsiteY2" fmla="*/ 572429 h 1271086"/>
              <a:gd name="connsiteX3" fmla="*/ 209276 w 3744213"/>
              <a:gd name="connsiteY3" fmla="*/ 795453 h 1271086"/>
              <a:gd name="connsiteX4" fmla="*/ 0 w 3744213"/>
              <a:gd name="connsiteY4" fmla="*/ 898565 h 1271086"/>
              <a:gd name="connsiteX5" fmla="*/ 0 w 3744213"/>
              <a:gd name="connsiteY5" fmla="*/ 1239974 h 1271086"/>
              <a:gd name="connsiteX6" fmla="*/ 1609085 w 3744213"/>
              <a:gd name="connsiteY6" fmla="*/ 1271086 h 1271086"/>
              <a:gd name="connsiteX7" fmla="*/ 1720038 w 3744213"/>
              <a:gd name="connsiteY7" fmla="*/ 1036096 h 1271086"/>
              <a:gd name="connsiteX8" fmla="*/ 1495384 w 3744213"/>
              <a:gd name="connsiteY8" fmla="*/ 795453 h 1271086"/>
              <a:gd name="connsiteX9" fmla="*/ 1707257 w 3744213"/>
              <a:gd name="connsiteY9" fmla="*/ 594731 h 1271086"/>
              <a:gd name="connsiteX10" fmla="*/ 3744213 w 3744213"/>
              <a:gd name="connsiteY10" fmla="*/ 379141 h 1271086"/>
              <a:gd name="connsiteX11" fmla="*/ 3733062 w 3744213"/>
              <a:gd name="connsiteY11" fmla="*/ 0 h 1271086"/>
              <a:gd name="connsiteX12" fmla="*/ 3179218 w 3744213"/>
              <a:gd name="connsiteY12" fmla="*/ 70624 h 1271086"/>
              <a:gd name="connsiteX13" fmla="*/ 3182935 w 3744213"/>
              <a:gd name="connsiteY13" fmla="*/ 345687 h 1271086"/>
              <a:gd name="connsiteX14" fmla="*/ 2071530 w 3744213"/>
              <a:gd name="connsiteY14" fmla="*/ 371707 h 1271086"/>
              <a:gd name="connsiteX15" fmla="*/ 2060379 w 3744213"/>
              <a:gd name="connsiteY15" fmla="*/ 55756 h 1271086"/>
              <a:gd name="connsiteX16" fmla="*/ 934106 w 3744213"/>
              <a:gd name="connsiteY16" fmla="*/ 81775 h 1271086"/>
              <a:gd name="connsiteX0" fmla="*/ 934106 w 3744213"/>
              <a:gd name="connsiteY0" fmla="*/ 81775 h 1271086"/>
              <a:gd name="connsiteX1" fmla="*/ 948974 w 3744213"/>
              <a:gd name="connsiteY1" fmla="*/ 334536 h 1271086"/>
              <a:gd name="connsiteX2" fmla="*/ 978710 w 3744213"/>
              <a:gd name="connsiteY2" fmla="*/ 572429 h 1271086"/>
              <a:gd name="connsiteX3" fmla="*/ 209276 w 3744213"/>
              <a:gd name="connsiteY3" fmla="*/ 795453 h 1271086"/>
              <a:gd name="connsiteX4" fmla="*/ 0 w 3744213"/>
              <a:gd name="connsiteY4" fmla="*/ 898565 h 1271086"/>
              <a:gd name="connsiteX5" fmla="*/ 0 w 3744213"/>
              <a:gd name="connsiteY5" fmla="*/ 1239974 h 1271086"/>
              <a:gd name="connsiteX6" fmla="*/ 1609085 w 3744213"/>
              <a:gd name="connsiteY6" fmla="*/ 1271086 h 1271086"/>
              <a:gd name="connsiteX7" fmla="*/ 1720038 w 3744213"/>
              <a:gd name="connsiteY7" fmla="*/ 1036096 h 1271086"/>
              <a:gd name="connsiteX8" fmla="*/ 1658222 w 3744213"/>
              <a:gd name="connsiteY8" fmla="*/ 820505 h 1271086"/>
              <a:gd name="connsiteX9" fmla="*/ 1707257 w 3744213"/>
              <a:gd name="connsiteY9" fmla="*/ 594731 h 1271086"/>
              <a:gd name="connsiteX10" fmla="*/ 3744213 w 3744213"/>
              <a:gd name="connsiteY10" fmla="*/ 379141 h 1271086"/>
              <a:gd name="connsiteX11" fmla="*/ 3733062 w 3744213"/>
              <a:gd name="connsiteY11" fmla="*/ 0 h 1271086"/>
              <a:gd name="connsiteX12" fmla="*/ 3179218 w 3744213"/>
              <a:gd name="connsiteY12" fmla="*/ 70624 h 1271086"/>
              <a:gd name="connsiteX13" fmla="*/ 3182935 w 3744213"/>
              <a:gd name="connsiteY13" fmla="*/ 345687 h 1271086"/>
              <a:gd name="connsiteX14" fmla="*/ 2071530 w 3744213"/>
              <a:gd name="connsiteY14" fmla="*/ 371707 h 1271086"/>
              <a:gd name="connsiteX15" fmla="*/ 2060379 w 3744213"/>
              <a:gd name="connsiteY15" fmla="*/ 55756 h 1271086"/>
              <a:gd name="connsiteX16" fmla="*/ 934106 w 3744213"/>
              <a:gd name="connsiteY16" fmla="*/ 81775 h 1271086"/>
              <a:gd name="connsiteX0" fmla="*/ 934106 w 3744213"/>
              <a:gd name="connsiteY0" fmla="*/ 81775 h 1271086"/>
              <a:gd name="connsiteX1" fmla="*/ 948974 w 3744213"/>
              <a:gd name="connsiteY1" fmla="*/ 334536 h 1271086"/>
              <a:gd name="connsiteX2" fmla="*/ 978710 w 3744213"/>
              <a:gd name="connsiteY2" fmla="*/ 572429 h 1271086"/>
              <a:gd name="connsiteX3" fmla="*/ 209276 w 3744213"/>
              <a:gd name="connsiteY3" fmla="*/ 795453 h 1271086"/>
              <a:gd name="connsiteX4" fmla="*/ 0 w 3744213"/>
              <a:gd name="connsiteY4" fmla="*/ 898565 h 1271086"/>
              <a:gd name="connsiteX5" fmla="*/ 0 w 3744213"/>
              <a:gd name="connsiteY5" fmla="*/ 1239974 h 1271086"/>
              <a:gd name="connsiteX6" fmla="*/ 1609085 w 3744213"/>
              <a:gd name="connsiteY6" fmla="*/ 1271086 h 1271086"/>
              <a:gd name="connsiteX7" fmla="*/ 1720038 w 3744213"/>
              <a:gd name="connsiteY7" fmla="*/ 1036096 h 1271086"/>
              <a:gd name="connsiteX8" fmla="*/ 1658222 w 3744213"/>
              <a:gd name="connsiteY8" fmla="*/ 820505 h 1271086"/>
              <a:gd name="connsiteX9" fmla="*/ 1519366 w 3744213"/>
              <a:gd name="connsiteY9" fmla="*/ 719991 h 1271086"/>
              <a:gd name="connsiteX10" fmla="*/ 3744213 w 3744213"/>
              <a:gd name="connsiteY10" fmla="*/ 379141 h 1271086"/>
              <a:gd name="connsiteX11" fmla="*/ 3733062 w 3744213"/>
              <a:gd name="connsiteY11" fmla="*/ 0 h 1271086"/>
              <a:gd name="connsiteX12" fmla="*/ 3179218 w 3744213"/>
              <a:gd name="connsiteY12" fmla="*/ 70624 h 1271086"/>
              <a:gd name="connsiteX13" fmla="*/ 3182935 w 3744213"/>
              <a:gd name="connsiteY13" fmla="*/ 345687 h 1271086"/>
              <a:gd name="connsiteX14" fmla="*/ 2071530 w 3744213"/>
              <a:gd name="connsiteY14" fmla="*/ 371707 h 1271086"/>
              <a:gd name="connsiteX15" fmla="*/ 2060379 w 3744213"/>
              <a:gd name="connsiteY15" fmla="*/ 55756 h 1271086"/>
              <a:gd name="connsiteX16" fmla="*/ 934106 w 3744213"/>
              <a:gd name="connsiteY16" fmla="*/ 81775 h 1271086"/>
              <a:gd name="connsiteX0" fmla="*/ 1016764 w 3826871"/>
              <a:gd name="connsiteY0" fmla="*/ 81775 h 1271086"/>
              <a:gd name="connsiteX1" fmla="*/ 1031632 w 3826871"/>
              <a:gd name="connsiteY1" fmla="*/ 334536 h 1271086"/>
              <a:gd name="connsiteX2" fmla="*/ 1061368 w 3826871"/>
              <a:gd name="connsiteY2" fmla="*/ 572429 h 1271086"/>
              <a:gd name="connsiteX3" fmla="*/ 291934 w 3826871"/>
              <a:gd name="connsiteY3" fmla="*/ 795453 h 1271086"/>
              <a:gd name="connsiteX4" fmla="*/ 82658 w 3826871"/>
              <a:gd name="connsiteY4" fmla="*/ 898565 h 1271086"/>
              <a:gd name="connsiteX5" fmla="*/ 0 w 3826871"/>
              <a:gd name="connsiteY5" fmla="*/ 1245140 h 1271086"/>
              <a:gd name="connsiteX6" fmla="*/ 1691743 w 3826871"/>
              <a:gd name="connsiteY6" fmla="*/ 1271086 h 1271086"/>
              <a:gd name="connsiteX7" fmla="*/ 1802696 w 3826871"/>
              <a:gd name="connsiteY7" fmla="*/ 1036096 h 1271086"/>
              <a:gd name="connsiteX8" fmla="*/ 1740880 w 3826871"/>
              <a:gd name="connsiteY8" fmla="*/ 820505 h 1271086"/>
              <a:gd name="connsiteX9" fmla="*/ 1602024 w 3826871"/>
              <a:gd name="connsiteY9" fmla="*/ 719991 h 1271086"/>
              <a:gd name="connsiteX10" fmla="*/ 3826871 w 3826871"/>
              <a:gd name="connsiteY10" fmla="*/ 379141 h 1271086"/>
              <a:gd name="connsiteX11" fmla="*/ 3815720 w 3826871"/>
              <a:gd name="connsiteY11" fmla="*/ 0 h 1271086"/>
              <a:gd name="connsiteX12" fmla="*/ 3261876 w 3826871"/>
              <a:gd name="connsiteY12" fmla="*/ 70624 h 1271086"/>
              <a:gd name="connsiteX13" fmla="*/ 3265593 w 3826871"/>
              <a:gd name="connsiteY13" fmla="*/ 345687 h 1271086"/>
              <a:gd name="connsiteX14" fmla="*/ 2154188 w 3826871"/>
              <a:gd name="connsiteY14" fmla="*/ 371707 h 1271086"/>
              <a:gd name="connsiteX15" fmla="*/ 2143037 w 3826871"/>
              <a:gd name="connsiteY15" fmla="*/ 55756 h 1271086"/>
              <a:gd name="connsiteX16" fmla="*/ 1016764 w 3826871"/>
              <a:gd name="connsiteY16" fmla="*/ 81775 h 1271086"/>
              <a:gd name="connsiteX0" fmla="*/ 1016764 w 3826871"/>
              <a:gd name="connsiteY0" fmla="*/ 81775 h 1271086"/>
              <a:gd name="connsiteX1" fmla="*/ 1031632 w 3826871"/>
              <a:gd name="connsiteY1" fmla="*/ 334536 h 1271086"/>
              <a:gd name="connsiteX2" fmla="*/ 1061368 w 3826871"/>
              <a:gd name="connsiteY2" fmla="*/ 572429 h 1271086"/>
              <a:gd name="connsiteX3" fmla="*/ 291934 w 3826871"/>
              <a:gd name="connsiteY3" fmla="*/ 795453 h 1271086"/>
              <a:gd name="connsiteX4" fmla="*/ 1 w 3826871"/>
              <a:gd name="connsiteY4" fmla="*/ 924396 h 1271086"/>
              <a:gd name="connsiteX5" fmla="*/ 0 w 3826871"/>
              <a:gd name="connsiteY5" fmla="*/ 1245140 h 1271086"/>
              <a:gd name="connsiteX6" fmla="*/ 1691743 w 3826871"/>
              <a:gd name="connsiteY6" fmla="*/ 1271086 h 1271086"/>
              <a:gd name="connsiteX7" fmla="*/ 1802696 w 3826871"/>
              <a:gd name="connsiteY7" fmla="*/ 1036096 h 1271086"/>
              <a:gd name="connsiteX8" fmla="*/ 1740880 w 3826871"/>
              <a:gd name="connsiteY8" fmla="*/ 820505 h 1271086"/>
              <a:gd name="connsiteX9" fmla="*/ 1602024 w 3826871"/>
              <a:gd name="connsiteY9" fmla="*/ 719991 h 1271086"/>
              <a:gd name="connsiteX10" fmla="*/ 3826871 w 3826871"/>
              <a:gd name="connsiteY10" fmla="*/ 379141 h 1271086"/>
              <a:gd name="connsiteX11" fmla="*/ 3815720 w 3826871"/>
              <a:gd name="connsiteY11" fmla="*/ 0 h 1271086"/>
              <a:gd name="connsiteX12" fmla="*/ 3261876 w 3826871"/>
              <a:gd name="connsiteY12" fmla="*/ 70624 h 1271086"/>
              <a:gd name="connsiteX13" fmla="*/ 3265593 w 3826871"/>
              <a:gd name="connsiteY13" fmla="*/ 345687 h 1271086"/>
              <a:gd name="connsiteX14" fmla="*/ 2154188 w 3826871"/>
              <a:gd name="connsiteY14" fmla="*/ 371707 h 1271086"/>
              <a:gd name="connsiteX15" fmla="*/ 2143037 w 3826871"/>
              <a:gd name="connsiteY15" fmla="*/ 55756 h 1271086"/>
              <a:gd name="connsiteX16" fmla="*/ 1016764 w 3826871"/>
              <a:gd name="connsiteY16" fmla="*/ 81775 h 1271086"/>
              <a:gd name="connsiteX0" fmla="*/ 1016764 w 3826871"/>
              <a:gd name="connsiteY0" fmla="*/ 81775 h 1271086"/>
              <a:gd name="connsiteX1" fmla="*/ 1031632 w 3826871"/>
              <a:gd name="connsiteY1" fmla="*/ 334536 h 1271086"/>
              <a:gd name="connsiteX2" fmla="*/ 1061368 w 3826871"/>
              <a:gd name="connsiteY2" fmla="*/ 572429 h 1271086"/>
              <a:gd name="connsiteX3" fmla="*/ 1061683 w 3826871"/>
              <a:gd name="connsiteY3" fmla="*/ 862613 h 1271086"/>
              <a:gd name="connsiteX4" fmla="*/ 1 w 3826871"/>
              <a:gd name="connsiteY4" fmla="*/ 924396 h 1271086"/>
              <a:gd name="connsiteX5" fmla="*/ 0 w 3826871"/>
              <a:gd name="connsiteY5" fmla="*/ 1245140 h 1271086"/>
              <a:gd name="connsiteX6" fmla="*/ 1691743 w 3826871"/>
              <a:gd name="connsiteY6" fmla="*/ 1271086 h 1271086"/>
              <a:gd name="connsiteX7" fmla="*/ 1802696 w 3826871"/>
              <a:gd name="connsiteY7" fmla="*/ 1036096 h 1271086"/>
              <a:gd name="connsiteX8" fmla="*/ 1740880 w 3826871"/>
              <a:gd name="connsiteY8" fmla="*/ 820505 h 1271086"/>
              <a:gd name="connsiteX9" fmla="*/ 1602024 w 3826871"/>
              <a:gd name="connsiteY9" fmla="*/ 719991 h 1271086"/>
              <a:gd name="connsiteX10" fmla="*/ 3826871 w 3826871"/>
              <a:gd name="connsiteY10" fmla="*/ 379141 h 1271086"/>
              <a:gd name="connsiteX11" fmla="*/ 3815720 w 3826871"/>
              <a:gd name="connsiteY11" fmla="*/ 0 h 1271086"/>
              <a:gd name="connsiteX12" fmla="*/ 3261876 w 3826871"/>
              <a:gd name="connsiteY12" fmla="*/ 70624 h 1271086"/>
              <a:gd name="connsiteX13" fmla="*/ 3265593 w 3826871"/>
              <a:gd name="connsiteY13" fmla="*/ 345687 h 1271086"/>
              <a:gd name="connsiteX14" fmla="*/ 2154188 w 3826871"/>
              <a:gd name="connsiteY14" fmla="*/ 371707 h 1271086"/>
              <a:gd name="connsiteX15" fmla="*/ 2143037 w 3826871"/>
              <a:gd name="connsiteY15" fmla="*/ 55756 h 1271086"/>
              <a:gd name="connsiteX16" fmla="*/ 1016764 w 3826871"/>
              <a:gd name="connsiteY16" fmla="*/ 81775 h 1271086"/>
              <a:gd name="connsiteX0" fmla="*/ 1016764 w 3826871"/>
              <a:gd name="connsiteY0" fmla="*/ 81775 h 1245140"/>
              <a:gd name="connsiteX1" fmla="*/ 1031632 w 3826871"/>
              <a:gd name="connsiteY1" fmla="*/ 334536 h 1245140"/>
              <a:gd name="connsiteX2" fmla="*/ 1061368 w 3826871"/>
              <a:gd name="connsiteY2" fmla="*/ 572429 h 1245140"/>
              <a:gd name="connsiteX3" fmla="*/ 1061683 w 3826871"/>
              <a:gd name="connsiteY3" fmla="*/ 862613 h 1245140"/>
              <a:gd name="connsiteX4" fmla="*/ 1 w 3826871"/>
              <a:gd name="connsiteY4" fmla="*/ 924396 h 1245140"/>
              <a:gd name="connsiteX5" fmla="*/ 0 w 3826871"/>
              <a:gd name="connsiteY5" fmla="*/ 1245140 h 1245140"/>
              <a:gd name="connsiteX6" fmla="*/ 1629750 w 3826871"/>
              <a:gd name="connsiteY6" fmla="*/ 1234924 h 1245140"/>
              <a:gd name="connsiteX7" fmla="*/ 1802696 w 3826871"/>
              <a:gd name="connsiteY7" fmla="*/ 1036096 h 1245140"/>
              <a:gd name="connsiteX8" fmla="*/ 1740880 w 3826871"/>
              <a:gd name="connsiteY8" fmla="*/ 820505 h 1245140"/>
              <a:gd name="connsiteX9" fmla="*/ 1602024 w 3826871"/>
              <a:gd name="connsiteY9" fmla="*/ 719991 h 1245140"/>
              <a:gd name="connsiteX10" fmla="*/ 3826871 w 3826871"/>
              <a:gd name="connsiteY10" fmla="*/ 379141 h 1245140"/>
              <a:gd name="connsiteX11" fmla="*/ 3815720 w 3826871"/>
              <a:gd name="connsiteY11" fmla="*/ 0 h 1245140"/>
              <a:gd name="connsiteX12" fmla="*/ 3261876 w 3826871"/>
              <a:gd name="connsiteY12" fmla="*/ 70624 h 1245140"/>
              <a:gd name="connsiteX13" fmla="*/ 3265593 w 3826871"/>
              <a:gd name="connsiteY13" fmla="*/ 345687 h 1245140"/>
              <a:gd name="connsiteX14" fmla="*/ 2154188 w 3826871"/>
              <a:gd name="connsiteY14" fmla="*/ 371707 h 1245140"/>
              <a:gd name="connsiteX15" fmla="*/ 2143037 w 3826871"/>
              <a:gd name="connsiteY15" fmla="*/ 55756 h 1245140"/>
              <a:gd name="connsiteX16" fmla="*/ 1016764 w 3826871"/>
              <a:gd name="connsiteY16" fmla="*/ 81775 h 1245140"/>
              <a:gd name="connsiteX0" fmla="*/ 1016764 w 3826871"/>
              <a:gd name="connsiteY0" fmla="*/ 81775 h 1245140"/>
              <a:gd name="connsiteX1" fmla="*/ 1031632 w 3826871"/>
              <a:gd name="connsiteY1" fmla="*/ 334536 h 1245140"/>
              <a:gd name="connsiteX2" fmla="*/ 1061368 w 3826871"/>
              <a:gd name="connsiteY2" fmla="*/ 572429 h 1245140"/>
              <a:gd name="connsiteX3" fmla="*/ 1061683 w 3826871"/>
              <a:gd name="connsiteY3" fmla="*/ 862613 h 1245140"/>
              <a:gd name="connsiteX4" fmla="*/ 1 w 3826871"/>
              <a:gd name="connsiteY4" fmla="*/ 924396 h 1245140"/>
              <a:gd name="connsiteX5" fmla="*/ 0 w 3826871"/>
              <a:gd name="connsiteY5" fmla="*/ 1245140 h 1245140"/>
              <a:gd name="connsiteX6" fmla="*/ 1629750 w 3826871"/>
              <a:gd name="connsiteY6" fmla="*/ 1234924 h 1245140"/>
              <a:gd name="connsiteX7" fmla="*/ 1709706 w 3826871"/>
              <a:gd name="connsiteY7" fmla="*/ 1092923 h 1245140"/>
              <a:gd name="connsiteX8" fmla="*/ 1740880 w 3826871"/>
              <a:gd name="connsiteY8" fmla="*/ 820505 h 1245140"/>
              <a:gd name="connsiteX9" fmla="*/ 1602024 w 3826871"/>
              <a:gd name="connsiteY9" fmla="*/ 719991 h 1245140"/>
              <a:gd name="connsiteX10" fmla="*/ 3826871 w 3826871"/>
              <a:gd name="connsiteY10" fmla="*/ 379141 h 1245140"/>
              <a:gd name="connsiteX11" fmla="*/ 3815720 w 3826871"/>
              <a:gd name="connsiteY11" fmla="*/ 0 h 1245140"/>
              <a:gd name="connsiteX12" fmla="*/ 3261876 w 3826871"/>
              <a:gd name="connsiteY12" fmla="*/ 70624 h 1245140"/>
              <a:gd name="connsiteX13" fmla="*/ 3265593 w 3826871"/>
              <a:gd name="connsiteY13" fmla="*/ 345687 h 1245140"/>
              <a:gd name="connsiteX14" fmla="*/ 2154188 w 3826871"/>
              <a:gd name="connsiteY14" fmla="*/ 371707 h 1245140"/>
              <a:gd name="connsiteX15" fmla="*/ 2143037 w 3826871"/>
              <a:gd name="connsiteY15" fmla="*/ 55756 h 1245140"/>
              <a:gd name="connsiteX16" fmla="*/ 1016764 w 3826871"/>
              <a:gd name="connsiteY16" fmla="*/ 81775 h 1245140"/>
              <a:gd name="connsiteX0" fmla="*/ 1016764 w 3826871"/>
              <a:gd name="connsiteY0" fmla="*/ 81775 h 1245140"/>
              <a:gd name="connsiteX1" fmla="*/ 1031632 w 3826871"/>
              <a:gd name="connsiteY1" fmla="*/ 334536 h 1245140"/>
              <a:gd name="connsiteX2" fmla="*/ 1061368 w 3826871"/>
              <a:gd name="connsiteY2" fmla="*/ 572429 h 1245140"/>
              <a:gd name="connsiteX3" fmla="*/ 1061683 w 3826871"/>
              <a:gd name="connsiteY3" fmla="*/ 862613 h 1245140"/>
              <a:gd name="connsiteX4" fmla="*/ 1 w 3826871"/>
              <a:gd name="connsiteY4" fmla="*/ 924396 h 1245140"/>
              <a:gd name="connsiteX5" fmla="*/ 0 w 3826871"/>
              <a:gd name="connsiteY5" fmla="*/ 1245140 h 1245140"/>
              <a:gd name="connsiteX6" fmla="*/ 1629750 w 3826871"/>
              <a:gd name="connsiteY6" fmla="*/ 1234924 h 1245140"/>
              <a:gd name="connsiteX7" fmla="*/ 1709706 w 3826871"/>
              <a:gd name="connsiteY7" fmla="*/ 1092923 h 1245140"/>
              <a:gd name="connsiteX8" fmla="*/ 1658222 w 3826871"/>
              <a:gd name="connsiteY8" fmla="*/ 913495 h 1245140"/>
              <a:gd name="connsiteX9" fmla="*/ 1602024 w 3826871"/>
              <a:gd name="connsiteY9" fmla="*/ 719991 h 1245140"/>
              <a:gd name="connsiteX10" fmla="*/ 3826871 w 3826871"/>
              <a:gd name="connsiteY10" fmla="*/ 379141 h 1245140"/>
              <a:gd name="connsiteX11" fmla="*/ 3815720 w 3826871"/>
              <a:gd name="connsiteY11" fmla="*/ 0 h 1245140"/>
              <a:gd name="connsiteX12" fmla="*/ 3261876 w 3826871"/>
              <a:gd name="connsiteY12" fmla="*/ 70624 h 1245140"/>
              <a:gd name="connsiteX13" fmla="*/ 3265593 w 3826871"/>
              <a:gd name="connsiteY13" fmla="*/ 345687 h 1245140"/>
              <a:gd name="connsiteX14" fmla="*/ 2154188 w 3826871"/>
              <a:gd name="connsiteY14" fmla="*/ 371707 h 1245140"/>
              <a:gd name="connsiteX15" fmla="*/ 2143037 w 3826871"/>
              <a:gd name="connsiteY15" fmla="*/ 55756 h 1245140"/>
              <a:gd name="connsiteX16" fmla="*/ 1016764 w 3826871"/>
              <a:gd name="connsiteY16" fmla="*/ 81775 h 1245140"/>
              <a:gd name="connsiteX0" fmla="*/ 1016764 w 3826871"/>
              <a:gd name="connsiteY0" fmla="*/ 81775 h 1245140"/>
              <a:gd name="connsiteX1" fmla="*/ 1031632 w 3826871"/>
              <a:gd name="connsiteY1" fmla="*/ 334536 h 1245140"/>
              <a:gd name="connsiteX2" fmla="*/ 1061368 w 3826871"/>
              <a:gd name="connsiteY2" fmla="*/ 572429 h 1245140"/>
              <a:gd name="connsiteX3" fmla="*/ 1061683 w 3826871"/>
              <a:gd name="connsiteY3" fmla="*/ 862613 h 1245140"/>
              <a:gd name="connsiteX4" fmla="*/ 1 w 3826871"/>
              <a:gd name="connsiteY4" fmla="*/ 924396 h 1245140"/>
              <a:gd name="connsiteX5" fmla="*/ 0 w 3826871"/>
              <a:gd name="connsiteY5" fmla="*/ 1245140 h 1245140"/>
              <a:gd name="connsiteX6" fmla="*/ 1629750 w 3826871"/>
              <a:gd name="connsiteY6" fmla="*/ 1234924 h 1245140"/>
              <a:gd name="connsiteX7" fmla="*/ 1709706 w 3826871"/>
              <a:gd name="connsiteY7" fmla="*/ 1092923 h 1245140"/>
              <a:gd name="connsiteX8" fmla="*/ 1658222 w 3826871"/>
              <a:gd name="connsiteY8" fmla="*/ 913495 h 1245140"/>
              <a:gd name="connsiteX9" fmla="*/ 1338553 w 3826871"/>
              <a:gd name="connsiteY9" fmla="*/ 854309 h 1245140"/>
              <a:gd name="connsiteX10" fmla="*/ 3826871 w 3826871"/>
              <a:gd name="connsiteY10" fmla="*/ 379141 h 1245140"/>
              <a:gd name="connsiteX11" fmla="*/ 3815720 w 3826871"/>
              <a:gd name="connsiteY11" fmla="*/ 0 h 1245140"/>
              <a:gd name="connsiteX12" fmla="*/ 3261876 w 3826871"/>
              <a:gd name="connsiteY12" fmla="*/ 70624 h 1245140"/>
              <a:gd name="connsiteX13" fmla="*/ 3265593 w 3826871"/>
              <a:gd name="connsiteY13" fmla="*/ 345687 h 1245140"/>
              <a:gd name="connsiteX14" fmla="*/ 2154188 w 3826871"/>
              <a:gd name="connsiteY14" fmla="*/ 371707 h 1245140"/>
              <a:gd name="connsiteX15" fmla="*/ 2143037 w 3826871"/>
              <a:gd name="connsiteY15" fmla="*/ 55756 h 1245140"/>
              <a:gd name="connsiteX16" fmla="*/ 1016764 w 3826871"/>
              <a:gd name="connsiteY16" fmla="*/ 81775 h 1245140"/>
              <a:gd name="connsiteX0" fmla="*/ 1016764 w 3826871"/>
              <a:gd name="connsiteY0" fmla="*/ 81775 h 1245140"/>
              <a:gd name="connsiteX1" fmla="*/ 1031632 w 3826871"/>
              <a:gd name="connsiteY1" fmla="*/ 334536 h 1245140"/>
              <a:gd name="connsiteX2" fmla="*/ 1061368 w 3826871"/>
              <a:gd name="connsiteY2" fmla="*/ 572429 h 1245140"/>
              <a:gd name="connsiteX3" fmla="*/ 1061683 w 3826871"/>
              <a:gd name="connsiteY3" fmla="*/ 862613 h 1245140"/>
              <a:gd name="connsiteX4" fmla="*/ 1 w 3826871"/>
              <a:gd name="connsiteY4" fmla="*/ 924396 h 1245140"/>
              <a:gd name="connsiteX5" fmla="*/ 0 w 3826871"/>
              <a:gd name="connsiteY5" fmla="*/ 1245140 h 1245140"/>
              <a:gd name="connsiteX6" fmla="*/ 1629750 w 3826871"/>
              <a:gd name="connsiteY6" fmla="*/ 1234924 h 1245140"/>
              <a:gd name="connsiteX7" fmla="*/ 1709706 w 3826871"/>
              <a:gd name="connsiteY7" fmla="*/ 1092923 h 1245140"/>
              <a:gd name="connsiteX8" fmla="*/ 1658222 w 3826871"/>
              <a:gd name="connsiteY8" fmla="*/ 913495 h 1245140"/>
              <a:gd name="connsiteX9" fmla="*/ 1906824 w 3826871"/>
              <a:gd name="connsiteY9" fmla="*/ 497848 h 1245140"/>
              <a:gd name="connsiteX10" fmla="*/ 3826871 w 3826871"/>
              <a:gd name="connsiteY10" fmla="*/ 379141 h 1245140"/>
              <a:gd name="connsiteX11" fmla="*/ 3815720 w 3826871"/>
              <a:gd name="connsiteY11" fmla="*/ 0 h 1245140"/>
              <a:gd name="connsiteX12" fmla="*/ 3261876 w 3826871"/>
              <a:gd name="connsiteY12" fmla="*/ 70624 h 1245140"/>
              <a:gd name="connsiteX13" fmla="*/ 3265593 w 3826871"/>
              <a:gd name="connsiteY13" fmla="*/ 345687 h 1245140"/>
              <a:gd name="connsiteX14" fmla="*/ 2154188 w 3826871"/>
              <a:gd name="connsiteY14" fmla="*/ 371707 h 1245140"/>
              <a:gd name="connsiteX15" fmla="*/ 2143037 w 3826871"/>
              <a:gd name="connsiteY15" fmla="*/ 55756 h 1245140"/>
              <a:gd name="connsiteX16" fmla="*/ 1016764 w 3826871"/>
              <a:gd name="connsiteY16" fmla="*/ 81775 h 1245140"/>
              <a:gd name="connsiteX0" fmla="*/ 1016764 w 3826871"/>
              <a:gd name="connsiteY0" fmla="*/ 81775 h 1245140"/>
              <a:gd name="connsiteX1" fmla="*/ 1031632 w 3826871"/>
              <a:gd name="connsiteY1" fmla="*/ 334536 h 1245140"/>
              <a:gd name="connsiteX2" fmla="*/ 1061368 w 3826871"/>
              <a:gd name="connsiteY2" fmla="*/ 572429 h 1245140"/>
              <a:gd name="connsiteX3" fmla="*/ 1061683 w 3826871"/>
              <a:gd name="connsiteY3" fmla="*/ 862613 h 1245140"/>
              <a:gd name="connsiteX4" fmla="*/ 1 w 3826871"/>
              <a:gd name="connsiteY4" fmla="*/ 924396 h 1245140"/>
              <a:gd name="connsiteX5" fmla="*/ 0 w 3826871"/>
              <a:gd name="connsiteY5" fmla="*/ 1245140 h 1245140"/>
              <a:gd name="connsiteX6" fmla="*/ 1629750 w 3826871"/>
              <a:gd name="connsiteY6" fmla="*/ 1234924 h 1245140"/>
              <a:gd name="connsiteX7" fmla="*/ 1709706 w 3826871"/>
              <a:gd name="connsiteY7" fmla="*/ 1092923 h 1245140"/>
              <a:gd name="connsiteX8" fmla="*/ 1653056 w 3826871"/>
              <a:gd name="connsiteY8" fmla="*/ 877332 h 1245140"/>
              <a:gd name="connsiteX9" fmla="*/ 1906824 w 3826871"/>
              <a:gd name="connsiteY9" fmla="*/ 497848 h 1245140"/>
              <a:gd name="connsiteX10" fmla="*/ 3826871 w 3826871"/>
              <a:gd name="connsiteY10" fmla="*/ 379141 h 1245140"/>
              <a:gd name="connsiteX11" fmla="*/ 3815720 w 3826871"/>
              <a:gd name="connsiteY11" fmla="*/ 0 h 1245140"/>
              <a:gd name="connsiteX12" fmla="*/ 3261876 w 3826871"/>
              <a:gd name="connsiteY12" fmla="*/ 70624 h 1245140"/>
              <a:gd name="connsiteX13" fmla="*/ 3265593 w 3826871"/>
              <a:gd name="connsiteY13" fmla="*/ 345687 h 1245140"/>
              <a:gd name="connsiteX14" fmla="*/ 2154188 w 3826871"/>
              <a:gd name="connsiteY14" fmla="*/ 371707 h 1245140"/>
              <a:gd name="connsiteX15" fmla="*/ 2143037 w 3826871"/>
              <a:gd name="connsiteY15" fmla="*/ 55756 h 1245140"/>
              <a:gd name="connsiteX16" fmla="*/ 1016764 w 3826871"/>
              <a:gd name="connsiteY16" fmla="*/ 81775 h 1245140"/>
              <a:gd name="connsiteX0" fmla="*/ 1016764 w 3826871"/>
              <a:gd name="connsiteY0" fmla="*/ 81775 h 1245140"/>
              <a:gd name="connsiteX1" fmla="*/ 1031632 w 3826871"/>
              <a:gd name="connsiteY1" fmla="*/ 334536 h 1245140"/>
              <a:gd name="connsiteX2" fmla="*/ 1061368 w 3826871"/>
              <a:gd name="connsiteY2" fmla="*/ 572429 h 1245140"/>
              <a:gd name="connsiteX3" fmla="*/ 1061683 w 3826871"/>
              <a:gd name="connsiteY3" fmla="*/ 862613 h 1245140"/>
              <a:gd name="connsiteX4" fmla="*/ 1 w 3826871"/>
              <a:gd name="connsiteY4" fmla="*/ 924396 h 1245140"/>
              <a:gd name="connsiteX5" fmla="*/ 0 w 3826871"/>
              <a:gd name="connsiteY5" fmla="*/ 1245140 h 1245140"/>
              <a:gd name="connsiteX6" fmla="*/ 1629750 w 3826871"/>
              <a:gd name="connsiteY6" fmla="*/ 1234924 h 1245140"/>
              <a:gd name="connsiteX7" fmla="*/ 1709706 w 3826871"/>
              <a:gd name="connsiteY7" fmla="*/ 1092923 h 1245140"/>
              <a:gd name="connsiteX8" fmla="*/ 1653056 w 3826871"/>
              <a:gd name="connsiteY8" fmla="*/ 877332 h 1245140"/>
              <a:gd name="connsiteX9" fmla="*/ 1415435 w 3826871"/>
              <a:gd name="connsiteY9" fmla="*/ 850705 h 1245140"/>
              <a:gd name="connsiteX10" fmla="*/ 1906824 w 3826871"/>
              <a:gd name="connsiteY10" fmla="*/ 497848 h 1245140"/>
              <a:gd name="connsiteX11" fmla="*/ 3826871 w 3826871"/>
              <a:gd name="connsiteY11" fmla="*/ 379141 h 1245140"/>
              <a:gd name="connsiteX12" fmla="*/ 3815720 w 3826871"/>
              <a:gd name="connsiteY12" fmla="*/ 0 h 1245140"/>
              <a:gd name="connsiteX13" fmla="*/ 3261876 w 3826871"/>
              <a:gd name="connsiteY13" fmla="*/ 70624 h 1245140"/>
              <a:gd name="connsiteX14" fmla="*/ 3265593 w 3826871"/>
              <a:gd name="connsiteY14" fmla="*/ 345687 h 1245140"/>
              <a:gd name="connsiteX15" fmla="*/ 2154188 w 3826871"/>
              <a:gd name="connsiteY15" fmla="*/ 371707 h 1245140"/>
              <a:gd name="connsiteX16" fmla="*/ 2143037 w 3826871"/>
              <a:gd name="connsiteY16" fmla="*/ 55756 h 1245140"/>
              <a:gd name="connsiteX17" fmla="*/ 1016764 w 3826871"/>
              <a:gd name="connsiteY17" fmla="*/ 81775 h 1245140"/>
              <a:gd name="connsiteX0" fmla="*/ 1016764 w 3826871"/>
              <a:gd name="connsiteY0" fmla="*/ 81775 h 1245140"/>
              <a:gd name="connsiteX1" fmla="*/ 1031632 w 3826871"/>
              <a:gd name="connsiteY1" fmla="*/ 334536 h 1245140"/>
              <a:gd name="connsiteX2" fmla="*/ 1557313 w 3826871"/>
              <a:gd name="connsiteY2" fmla="*/ 489771 h 1245140"/>
              <a:gd name="connsiteX3" fmla="*/ 1061683 w 3826871"/>
              <a:gd name="connsiteY3" fmla="*/ 862613 h 1245140"/>
              <a:gd name="connsiteX4" fmla="*/ 1 w 3826871"/>
              <a:gd name="connsiteY4" fmla="*/ 924396 h 1245140"/>
              <a:gd name="connsiteX5" fmla="*/ 0 w 3826871"/>
              <a:gd name="connsiteY5" fmla="*/ 1245140 h 1245140"/>
              <a:gd name="connsiteX6" fmla="*/ 1629750 w 3826871"/>
              <a:gd name="connsiteY6" fmla="*/ 1234924 h 1245140"/>
              <a:gd name="connsiteX7" fmla="*/ 1709706 w 3826871"/>
              <a:gd name="connsiteY7" fmla="*/ 1092923 h 1245140"/>
              <a:gd name="connsiteX8" fmla="*/ 1653056 w 3826871"/>
              <a:gd name="connsiteY8" fmla="*/ 877332 h 1245140"/>
              <a:gd name="connsiteX9" fmla="*/ 1415435 w 3826871"/>
              <a:gd name="connsiteY9" fmla="*/ 850705 h 1245140"/>
              <a:gd name="connsiteX10" fmla="*/ 1906824 w 3826871"/>
              <a:gd name="connsiteY10" fmla="*/ 497848 h 1245140"/>
              <a:gd name="connsiteX11" fmla="*/ 3826871 w 3826871"/>
              <a:gd name="connsiteY11" fmla="*/ 379141 h 1245140"/>
              <a:gd name="connsiteX12" fmla="*/ 3815720 w 3826871"/>
              <a:gd name="connsiteY12" fmla="*/ 0 h 1245140"/>
              <a:gd name="connsiteX13" fmla="*/ 3261876 w 3826871"/>
              <a:gd name="connsiteY13" fmla="*/ 70624 h 1245140"/>
              <a:gd name="connsiteX14" fmla="*/ 3265593 w 3826871"/>
              <a:gd name="connsiteY14" fmla="*/ 345687 h 1245140"/>
              <a:gd name="connsiteX15" fmla="*/ 2154188 w 3826871"/>
              <a:gd name="connsiteY15" fmla="*/ 371707 h 1245140"/>
              <a:gd name="connsiteX16" fmla="*/ 2143037 w 3826871"/>
              <a:gd name="connsiteY16" fmla="*/ 55756 h 1245140"/>
              <a:gd name="connsiteX17" fmla="*/ 1016764 w 3826871"/>
              <a:gd name="connsiteY17" fmla="*/ 81775 h 1245140"/>
              <a:gd name="connsiteX0" fmla="*/ 1016764 w 3826871"/>
              <a:gd name="connsiteY0" fmla="*/ 81775 h 1245140"/>
              <a:gd name="connsiteX1" fmla="*/ 1031632 w 3826871"/>
              <a:gd name="connsiteY1" fmla="*/ 334536 h 1245140"/>
              <a:gd name="connsiteX2" fmla="*/ 1557313 w 3826871"/>
              <a:gd name="connsiteY2" fmla="*/ 489771 h 1245140"/>
              <a:gd name="connsiteX3" fmla="*/ 1061683 w 3826871"/>
              <a:gd name="connsiteY3" fmla="*/ 862613 h 1245140"/>
              <a:gd name="connsiteX4" fmla="*/ 1 w 3826871"/>
              <a:gd name="connsiteY4" fmla="*/ 924396 h 1245140"/>
              <a:gd name="connsiteX5" fmla="*/ 0 w 3826871"/>
              <a:gd name="connsiteY5" fmla="*/ 1245140 h 1245140"/>
              <a:gd name="connsiteX6" fmla="*/ 1629750 w 3826871"/>
              <a:gd name="connsiteY6" fmla="*/ 1234924 h 1245140"/>
              <a:gd name="connsiteX7" fmla="*/ 1709706 w 3826871"/>
              <a:gd name="connsiteY7" fmla="*/ 1092923 h 1245140"/>
              <a:gd name="connsiteX8" fmla="*/ 1653056 w 3826871"/>
              <a:gd name="connsiteY8" fmla="*/ 877332 h 1245140"/>
              <a:gd name="connsiteX9" fmla="*/ 1415435 w 3826871"/>
              <a:gd name="connsiteY9" fmla="*/ 850705 h 1245140"/>
              <a:gd name="connsiteX10" fmla="*/ 1906824 w 3826871"/>
              <a:gd name="connsiteY10" fmla="*/ 497848 h 1245140"/>
              <a:gd name="connsiteX11" fmla="*/ 3826871 w 3826871"/>
              <a:gd name="connsiteY11" fmla="*/ 379141 h 1245140"/>
              <a:gd name="connsiteX12" fmla="*/ 3815720 w 3826871"/>
              <a:gd name="connsiteY12" fmla="*/ 0 h 1245140"/>
              <a:gd name="connsiteX13" fmla="*/ 3261876 w 3826871"/>
              <a:gd name="connsiteY13" fmla="*/ 70624 h 1245140"/>
              <a:gd name="connsiteX14" fmla="*/ 3265593 w 3826871"/>
              <a:gd name="connsiteY14" fmla="*/ 345687 h 1245140"/>
              <a:gd name="connsiteX15" fmla="*/ 2154188 w 3826871"/>
              <a:gd name="connsiteY15" fmla="*/ 371707 h 1245140"/>
              <a:gd name="connsiteX16" fmla="*/ 2143037 w 3826871"/>
              <a:gd name="connsiteY16" fmla="*/ 55756 h 1245140"/>
              <a:gd name="connsiteX17" fmla="*/ 1016764 w 3826871"/>
              <a:gd name="connsiteY17" fmla="*/ 81775 h 1245140"/>
              <a:gd name="connsiteX0" fmla="*/ 1016764 w 3826871"/>
              <a:gd name="connsiteY0" fmla="*/ 81775 h 1245140"/>
              <a:gd name="connsiteX1" fmla="*/ 1031632 w 3826871"/>
              <a:gd name="connsiteY1" fmla="*/ 334536 h 1245140"/>
              <a:gd name="connsiteX2" fmla="*/ 1557313 w 3826871"/>
              <a:gd name="connsiteY2" fmla="*/ 489771 h 1245140"/>
              <a:gd name="connsiteX3" fmla="*/ 1061683 w 3826871"/>
              <a:gd name="connsiteY3" fmla="*/ 862613 h 1245140"/>
              <a:gd name="connsiteX4" fmla="*/ 1 w 3826871"/>
              <a:gd name="connsiteY4" fmla="*/ 924396 h 1245140"/>
              <a:gd name="connsiteX5" fmla="*/ 0 w 3826871"/>
              <a:gd name="connsiteY5" fmla="*/ 1245140 h 1245140"/>
              <a:gd name="connsiteX6" fmla="*/ 1629750 w 3826871"/>
              <a:gd name="connsiteY6" fmla="*/ 1234924 h 1245140"/>
              <a:gd name="connsiteX7" fmla="*/ 1709706 w 3826871"/>
              <a:gd name="connsiteY7" fmla="*/ 1092923 h 1245140"/>
              <a:gd name="connsiteX8" fmla="*/ 1653056 w 3826871"/>
              <a:gd name="connsiteY8" fmla="*/ 877332 h 1245140"/>
              <a:gd name="connsiteX9" fmla="*/ 1415435 w 3826871"/>
              <a:gd name="connsiteY9" fmla="*/ 850705 h 1245140"/>
              <a:gd name="connsiteX10" fmla="*/ 1906824 w 3826871"/>
              <a:gd name="connsiteY10" fmla="*/ 497848 h 1245140"/>
              <a:gd name="connsiteX11" fmla="*/ 3826871 w 3826871"/>
              <a:gd name="connsiteY11" fmla="*/ 379141 h 1245140"/>
              <a:gd name="connsiteX12" fmla="*/ 3815720 w 3826871"/>
              <a:gd name="connsiteY12" fmla="*/ 0 h 1245140"/>
              <a:gd name="connsiteX13" fmla="*/ 3261876 w 3826871"/>
              <a:gd name="connsiteY13" fmla="*/ 70624 h 1245140"/>
              <a:gd name="connsiteX14" fmla="*/ 3265593 w 3826871"/>
              <a:gd name="connsiteY14" fmla="*/ 345687 h 1245140"/>
              <a:gd name="connsiteX15" fmla="*/ 2154188 w 3826871"/>
              <a:gd name="connsiteY15" fmla="*/ 371707 h 1245140"/>
              <a:gd name="connsiteX16" fmla="*/ 2143037 w 3826871"/>
              <a:gd name="connsiteY16" fmla="*/ 55756 h 1245140"/>
              <a:gd name="connsiteX17" fmla="*/ 1016764 w 3826871"/>
              <a:gd name="connsiteY17" fmla="*/ 81775 h 1245140"/>
              <a:gd name="connsiteX0" fmla="*/ 1016764 w 3826871"/>
              <a:gd name="connsiteY0" fmla="*/ 81775 h 1245140"/>
              <a:gd name="connsiteX1" fmla="*/ 1031632 w 3826871"/>
              <a:gd name="connsiteY1" fmla="*/ 334536 h 1245140"/>
              <a:gd name="connsiteX2" fmla="*/ 1557313 w 3826871"/>
              <a:gd name="connsiteY2" fmla="*/ 489771 h 1245140"/>
              <a:gd name="connsiteX3" fmla="*/ 1061683 w 3826871"/>
              <a:gd name="connsiteY3" fmla="*/ 862613 h 1245140"/>
              <a:gd name="connsiteX4" fmla="*/ 1 w 3826871"/>
              <a:gd name="connsiteY4" fmla="*/ 924396 h 1245140"/>
              <a:gd name="connsiteX5" fmla="*/ 0 w 3826871"/>
              <a:gd name="connsiteY5" fmla="*/ 1245140 h 1245140"/>
              <a:gd name="connsiteX6" fmla="*/ 1629750 w 3826871"/>
              <a:gd name="connsiteY6" fmla="*/ 1234924 h 1245140"/>
              <a:gd name="connsiteX7" fmla="*/ 1709706 w 3826871"/>
              <a:gd name="connsiteY7" fmla="*/ 1092923 h 1245140"/>
              <a:gd name="connsiteX8" fmla="*/ 1653056 w 3826871"/>
              <a:gd name="connsiteY8" fmla="*/ 877332 h 1245140"/>
              <a:gd name="connsiteX9" fmla="*/ 1405103 w 3826871"/>
              <a:gd name="connsiteY9" fmla="*/ 881702 h 1245140"/>
              <a:gd name="connsiteX10" fmla="*/ 1906824 w 3826871"/>
              <a:gd name="connsiteY10" fmla="*/ 497848 h 1245140"/>
              <a:gd name="connsiteX11" fmla="*/ 3826871 w 3826871"/>
              <a:gd name="connsiteY11" fmla="*/ 379141 h 1245140"/>
              <a:gd name="connsiteX12" fmla="*/ 3815720 w 3826871"/>
              <a:gd name="connsiteY12" fmla="*/ 0 h 1245140"/>
              <a:gd name="connsiteX13" fmla="*/ 3261876 w 3826871"/>
              <a:gd name="connsiteY13" fmla="*/ 70624 h 1245140"/>
              <a:gd name="connsiteX14" fmla="*/ 3265593 w 3826871"/>
              <a:gd name="connsiteY14" fmla="*/ 345687 h 1245140"/>
              <a:gd name="connsiteX15" fmla="*/ 2154188 w 3826871"/>
              <a:gd name="connsiteY15" fmla="*/ 371707 h 1245140"/>
              <a:gd name="connsiteX16" fmla="*/ 2143037 w 3826871"/>
              <a:gd name="connsiteY16" fmla="*/ 55756 h 1245140"/>
              <a:gd name="connsiteX17" fmla="*/ 1016764 w 3826871"/>
              <a:gd name="connsiteY17" fmla="*/ 81775 h 1245140"/>
              <a:gd name="connsiteX0" fmla="*/ 944337 w 3826871"/>
              <a:gd name="connsiteY0" fmla="*/ 3312 h 1245140"/>
              <a:gd name="connsiteX1" fmla="*/ 1031632 w 3826871"/>
              <a:gd name="connsiteY1" fmla="*/ 334536 h 1245140"/>
              <a:gd name="connsiteX2" fmla="*/ 1557313 w 3826871"/>
              <a:gd name="connsiteY2" fmla="*/ 489771 h 1245140"/>
              <a:gd name="connsiteX3" fmla="*/ 1061683 w 3826871"/>
              <a:gd name="connsiteY3" fmla="*/ 862613 h 1245140"/>
              <a:gd name="connsiteX4" fmla="*/ 1 w 3826871"/>
              <a:gd name="connsiteY4" fmla="*/ 924396 h 1245140"/>
              <a:gd name="connsiteX5" fmla="*/ 0 w 3826871"/>
              <a:gd name="connsiteY5" fmla="*/ 1245140 h 1245140"/>
              <a:gd name="connsiteX6" fmla="*/ 1629750 w 3826871"/>
              <a:gd name="connsiteY6" fmla="*/ 1234924 h 1245140"/>
              <a:gd name="connsiteX7" fmla="*/ 1709706 w 3826871"/>
              <a:gd name="connsiteY7" fmla="*/ 1092923 h 1245140"/>
              <a:gd name="connsiteX8" fmla="*/ 1653056 w 3826871"/>
              <a:gd name="connsiteY8" fmla="*/ 877332 h 1245140"/>
              <a:gd name="connsiteX9" fmla="*/ 1405103 w 3826871"/>
              <a:gd name="connsiteY9" fmla="*/ 881702 h 1245140"/>
              <a:gd name="connsiteX10" fmla="*/ 1906824 w 3826871"/>
              <a:gd name="connsiteY10" fmla="*/ 497848 h 1245140"/>
              <a:gd name="connsiteX11" fmla="*/ 3826871 w 3826871"/>
              <a:gd name="connsiteY11" fmla="*/ 379141 h 1245140"/>
              <a:gd name="connsiteX12" fmla="*/ 3815720 w 3826871"/>
              <a:gd name="connsiteY12" fmla="*/ 0 h 1245140"/>
              <a:gd name="connsiteX13" fmla="*/ 3261876 w 3826871"/>
              <a:gd name="connsiteY13" fmla="*/ 70624 h 1245140"/>
              <a:gd name="connsiteX14" fmla="*/ 3265593 w 3826871"/>
              <a:gd name="connsiteY14" fmla="*/ 345687 h 1245140"/>
              <a:gd name="connsiteX15" fmla="*/ 2154188 w 3826871"/>
              <a:gd name="connsiteY15" fmla="*/ 371707 h 1245140"/>
              <a:gd name="connsiteX16" fmla="*/ 2143037 w 3826871"/>
              <a:gd name="connsiteY16" fmla="*/ 55756 h 1245140"/>
              <a:gd name="connsiteX17" fmla="*/ 944337 w 3826871"/>
              <a:gd name="connsiteY17" fmla="*/ 3312 h 1245140"/>
              <a:gd name="connsiteX0" fmla="*/ 944337 w 3826871"/>
              <a:gd name="connsiteY0" fmla="*/ 3312 h 1245140"/>
              <a:gd name="connsiteX1" fmla="*/ 947133 w 3826871"/>
              <a:gd name="connsiteY1" fmla="*/ 262109 h 1245140"/>
              <a:gd name="connsiteX2" fmla="*/ 1557313 w 3826871"/>
              <a:gd name="connsiteY2" fmla="*/ 489771 h 1245140"/>
              <a:gd name="connsiteX3" fmla="*/ 1061683 w 3826871"/>
              <a:gd name="connsiteY3" fmla="*/ 862613 h 1245140"/>
              <a:gd name="connsiteX4" fmla="*/ 1 w 3826871"/>
              <a:gd name="connsiteY4" fmla="*/ 924396 h 1245140"/>
              <a:gd name="connsiteX5" fmla="*/ 0 w 3826871"/>
              <a:gd name="connsiteY5" fmla="*/ 1245140 h 1245140"/>
              <a:gd name="connsiteX6" fmla="*/ 1629750 w 3826871"/>
              <a:gd name="connsiteY6" fmla="*/ 1234924 h 1245140"/>
              <a:gd name="connsiteX7" fmla="*/ 1709706 w 3826871"/>
              <a:gd name="connsiteY7" fmla="*/ 1092923 h 1245140"/>
              <a:gd name="connsiteX8" fmla="*/ 1653056 w 3826871"/>
              <a:gd name="connsiteY8" fmla="*/ 877332 h 1245140"/>
              <a:gd name="connsiteX9" fmla="*/ 1405103 w 3826871"/>
              <a:gd name="connsiteY9" fmla="*/ 881702 h 1245140"/>
              <a:gd name="connsiteX10" fmla="*/ 1906824 w 3826871"/>
              <a:gd name="connsiteY10" fmla="*/ 497848 h 1245140"/>
              <a:gd name="connsiteX11" fmla="*/ 3826871 w 3826871"/>
              <a:gd name="connsiteY11" fmla="*/ 379141 h 1245140"/>
              <a:gd name="connsiteX12" fmla="*/ 3815720 w 3826871"/>
              <a:gd name="connsiteY12" fmla="*/ 0 h 1245140"/>
              <a:gd name="connsiteX13" fmla="*/ 3261876 w 3826871"/>
              <a:gd name="connsiteY13" fmla="*/ 70624 h 1245140"/>
              <a:gd name="connsiteX14" fmla="*/ 3265593 w 3826871"/>
              <a:gd name="connsiteY14" fmla="*/ 345687 h 1245140"/>
              <a:gd name="connsiteX15" fmla="*/ 2154188 w 3826871"/>
              <a:gd name="connsiteY15" fmla="*/ 371707 h 1245140"/>
              <a:gd name="connsiteX16" fmla="*/ 2143037 w 3826871"/>
              <a:gd name="connsiteY16" fmla="*/ 55756 h 1245140"/>
              <a:gd name="connsiteX17" fmla="*/ 944337 w 3826871"/>
              <a:gd name="connsiteY17" fmla="*/ 3312 h 1245140"/>
              <a:gd name="connsiteX0" fmla="*/ 944337 w 3826871"/>
              <a:gd name="connsiteY0" fmla="*/ 16966 h 1258794"/>
              <a:gd name="connsiteX1" fmla="*/ 947133 w 3826871"/>
              <a:gd name="connsiteY1" fmla="*/ 275763 h 1258794"/>
              <a:gd name="connsiteX2" fmla="*/ 1557313 w 3826871"/>
              <a:gd name="connsiteY2" fmla="*/ 503425 h 1258794"/>
              <a:gd name="connsiteX3" fmla="*/ 1061683 w 3826871"/>
              <a:gd name="connsiteY3" fmla="*/ 876267 h 1258794"/>
              <a:gd name="connsiteX4" fmla="*/ 1 w 3826871"/>
              <a:gd name="connsiteY4" fmla="*/ 938050 h 1258794"/>
              <a:gd name="connsiteX5" fmla="*/ 0 w 3826871"/>
              <a:gd name="connsiteY5" fmla="*/ 1258794 h 1258794"/>
              <a:gd name="connsiteX6" fmla="*/ 1629750 w 3826871"/>
              <a:gd name="connsiteY6" fmla="*/ 1248578 h 1258794"/>
              <a:gd name="connsiteX7" fmla="*/ 1709706 w 3826871"/>
              <a:gd name="connsiteY7" fmla="*/ 1106577 h 1258794"/>
              <a:gd name="connsiteX8" fmla="*/ 1653056 w 3826871"/>
              <a:gd name="connsiteY8" fmla="*/ 890986 h 1258794"/>
              <a:gd name="connsiteX9" fmla="*/ 1405103 w 3826871"/>
              <a:gd name="connsiteY9" fmla="*/ 895356 h 1258794"/>
              <a:gd name="connsiteX10" fmla="*/ 1906824 w 3826871"/>
              <a:gd name="connsiteY10" fmla="*/ 511502 h 1258794"/>
              <a:gd name="connsiteX11" fmla="*/ 3826871 w 3826871"/>
              <a:gd name="connsiteY11" fmla="*/ 392795 h 1258794"/>
              <a:gd name="connsiteX12" fmla="*/ 3815720 w 3826871"/>
              <a:gd name="connsiteY12" fmla="*/ 13654 h 1258794"/>
              <a:gd name="connsiteX13" fmla="*/ 3261876 w 3826871"/>
              <a:gd name="connsiteY13" fmla="*/ 84278 h 1258794"/>
              <a:gd name="connsiteX14" fmla="*/ 3265593 w 3826871"/>
              <a:gd name="connsiteY14" fmla="*/ 359341 h 1258794"/>
              <a:gd name="connsiteX15" fmla="*/ 2154188 w 3826871"/>
              <a:gd name="connsiteY15" fmla="*/ 385361 h 1258794"/>
              <a:gd name="connsiteX16" fmla="*/ 2085698 w 3826871"/>
              <a:gd name="connsiteY16" fmla="*/ 0 h 1258794"/>
              <a:gd name="connsiteX17" fmla="*/ 944337 w 3826871"/>
              <a:gd name="connsiteY17" fmla="*/ 16966 h 1258794"/>
              <a:gd name="connsiteX0" fmla="*/ 944337 w 3826871"/>
              <a:gd name="connsiteY0" fmla="*/ 16966 h 1258794"/>
              <a:gd name="connsiteX1" fmla="*/ 947133 w 3826871"/>
              <a:gd name="connsiteY1" fmla="*/ 275763 h 1258794"/>
              <a:gd name="connsiteX2" fmla="*/ 1557313 w 3826871"/>
              <a:gd name="connsiteY2" fmla="*/ 503425 h 1258794"/>
              <a:gd name="connsiteX3" fmla="*/ 1061683 w 3826871"/>
              <a:gd name="connsiteY3" fmla="*/ 876267 h 1258794"/>
              <a:gd name="connsiteX4" fmla="*/ 1 w 3826871"/>
              <a:gd name="connsiteY4" fmla="*/ 938050 h 1258794"/>
              <a:gd name="connsiteX5" fmla="*/ 0 w 3826871"/>
              <a:gd name="connsiteY5" fmla="*/ 1258794 h 1258794"/>
              <a:gd name="connsiteX6" fmla="*/ 1629750 w 3826871"/>
              <a:gd name="connsiteY6" fmla="*/ 1248578 h 1258794"/>
              <a:gd name="connsiteX7" fmla="*/ 1709706 w 3826871"/>
              <a:gd name="connsiteY7" fmla="*/ 1106577 h 1258794"/>
              <a:gd name="connsiteX8" fmla="*/ 1653056 w 3826871"/>
              <a:gd name="connsiteY8" fmla="*/ 890986 h 1258794"/>
              <a:gd name="connsiteX9" fmla="*/ 1405103 w 3826871"/>
              <a:gd name="connsiteY9" fmla="*/ 895356 h 1258794"/>
              <a:gd name="connsiteX10" fmla="*/ 1906824 w 3826871"/>
              <a:gd name="connsiteY10" fmla="*/ 511502 h 1258794"/>
              <a:gd name="connsiteX11" fmla="*/ 3826871 w 3826871"/>
              <a:gd name="connsiteY11" fmla="*/ 392795 h 1258794"/>
              <a:gd name="connsiteX12" fmla="*/ 3815720 w 3826871"/>
              <a:gd name="connsiteY12" fmla="*/ 13654 h 1258794"/>
              <a:gd name="connsiteX13" fmla="*/ 3261876 w 3826871"/>
              <a:gd name="connsiteY13" fmla="*/ 84278 h 1258794"/>
              <a:gd name="connsiteX14" fmla="*/ 3265593 w 3826871"/>
              <a:gd name="connsiteY14" fmla="*/ 359341 h 1258794"/>
              <a:gd name="connsiteX15" fmla="*/ 2075725 w 3826871"/>
              <a:gd name="connsiteY15" fmla="*/ 370271 h 1258794"/>
              <a:gd name="connsiteX16" fmla="*/ 2085698 w 3826871"/>
              <a:gd name="connsiteY16" fmla="*/ 0 h 1258794"/>
              <a:gd name="connsiteX17" fmla="*/ 944337 w 3826871"/>
              <a:gd name="connsiteY17" fmla="*/ 16966 h 1258794"/>
              <a:gd name="connsiteX0" fmla="*/ 944337 w 3826871"/>
              <a:gd name="connsiteY0" fmla="*/ 16966 h 1258794"/>
              <a:gd name="connsiteX1" fmla="*/ 947133 w 3826871"/>
              <a:gd name="connsiteY1" fmla="*/ 275763 h 1258794"/>
              <a:gd name="connsiteX2" fmla="*/ 1557313 w 3826871"/>
              <a:gd name="connsiteY2" fmla="*/ 503425 h 1258794"/>
              <a:gd name="connsiteX3" fmla="*/ 1061683 w 3826871"/>
              <a:gd name="connsiteY3" fmla="*/ 876267 h 1258794"/>
              <a:gd name="connsiteX4" fmla="*/ 1 w 3826871"/>
              <a:gd name="connsiteY4" fmla="*/ 938050 h 1258794"/>
              <a:gd name="connsiteX5" fmla="*/ 0 w 3826871"/>
              <a:gd name="connsiteY5" fmla="*/ 1258794 h 1258794"/>
              <a:gd name="connsiteX6" fmla="*/ 1629750 w 3826871"/>
              <a:gd name="connsiteY6" fmla="*/ 1248578 h 1258794"/>
              <a:gd name="connsiteX7" fmla="*/ 1709706 w 3826871"/>
              <a:gd name="connsiteY7" fmla="*/ 1106577 h 1258794"/>
              <a:gd name="connsiteX8" fmla="*/ 1653056 w 3826871"/>
              <a:gd name="connsiteY8" fmla="*/ 890986 h 1258794"/>
              <a:gd name="connsiteX9" fmla="*/ 1405103 w 3826871"/>
              <a:gd name="connsiteY9" fmla="*/ 895356 h 1258794"/>
              <a:gd name="connsiteX10" fmla="*/ 1906824 w 3826871"/>
              <a:gd name="connsiteY10" fmla="*/ 511502 h 1258794"/>
              <a:gd name="connsiteX11" fmla="*/ 3826871 w 3826871"/>
              <a:gd name="connsiteY11" fmla="*/ 392795 h 1258794"/>
              <a:gd name="connsiteX12" fmla="*/ 3815720 w 3826871"/>
              <a:gd name="connsiteY12" fmla="*/ 13654 h 1258794"/>
              <a:gd name="connsiteX13" fmla="*/ 3195484 w 3826871"/>
              <a:gd name="connsiteY13" fmla="*/ 14868 h 1258794"/>
              <a:gd name="connsiteX14" fmla="*/ 3265593 w 3826871"/>
              <a:gd name="connsiteY14" fmla="*/ 359341 h 1258794"/>
              <a:gd name="connsiteX15" fmla="*/ 2075725 w 3826871"/>
              <a:gd name="connsiteY15" fmla="*/ 370271 h 1258794"/>
              <a:gd name="connsiteX16" fmla="*/ 2085698 w 3826871"/>
              <a:gd name="connsiteY16" fmla="*/ 0 h 1258794"/>
              <a:gd name="connsiteX17" fmla="*/ 944337 w 3826871"/>
              <a:gd name="connsiteY17" fmla="*/ 16966 h 1258794"/>
              <a:gd name="connsiteX0" fmla="*/ 944337 w 3826871"/>
              <a:gd name="connsiteY0" fmla="*/ 16966 h 1258794"/>
              <a:gd name="connsiteX1" fmla="*/ 947133 w 3826871"/>
              <a:gd name="connsiteY1" fmla="*/ 275763 h 1258794"/>
              <a:gd name="connsiteX2" fmla="*/ 1557313 w 3826871"/>
              <a:gd name="connsiteY2" fmla="*/ 503425 h 1258794"/>
              <a:gd name="connsiteX3" fmla="*/ 1061683 w 3826871"/>
              <a:gd name="connsiteY3" fmla="*/ 876267 h 1258794"/>
              <a:gd name="connsiteX4" fmla="*/ 1 w 3826871"/>
              <a:gd name="connsiteY4" fmla="*/ 938050 h 1258794"/>
              <a:gd name="connsiteX5" fmla="*/ 0 w 3826871"/>
              <a:gd name="connsiteY5" fmla="*/ 1258794 h 1258794"/>
              <a:gd name="connsiteX6" fmla="*/ 1629750 w 3826871"/>
              <a:gd name="connsiteY6" fmla="*/ 1248578 h 1258794"/>
              <a:gd name="connsiteX7" fmla="*/ 1709706 w 3826871"/>
              <a:gd name="connsiteY7" fmla="*/ 1106577 h 1258794"/>
              <a:gd name="connsiteX8" fmla="*/ 1653056 w 3826871"/>
              <a:gd name="connsiteY8" fmla="*/ 890986 h 1258794"/>
              <a:gd name="connsiteX9" fmla="*/ 1405103 w 3826871"/>
              <a:gd name="connsiteY9" fmla="*/ 895356 h 1258794"/>
              <a:gd name="connsiteX10" fmla="*/ 1906824 w 3826871"/>
              <a:gd name="connsiteY10" fmla="*/ 511502 h 1258794"/>
              <a:gd name="connsiteX11" fmla="*/ 3826871 w 3826871"/>
              <a:gd name="connsiteY11" fmla="*/ 392795 h 1258794"/>
              <a:gd name="connsiteX12" fmla="*/ 3815720 w 3826871"/>
              <a:gd name="connsiteY12" fmla="*/ 13654 h 1258794"/>
              <a:gd name="connsiteX13" fmla="*/ 3195484 w 3826871"/>
              <a:gd name="connsiteY13" fmla="*/ 14868 h 1258794"/>
              <a:gd name="connsiteX14" fmla="*/ 3208254 w 3826871"/>
              <a:gd name="connsiteY14" fmla="*/ 344252 h 1258794"/>
              <a:gd name="connsiteX15" fmla="*/ 2075725 w 3826871"/>
              <a:gd name="connsiteY15" fmla="*/ 370271 h 1258794"/>
              <a:gd name="connsiteX16" fmla="*/ 2085698 w 3826871"/>
              <a:gd name="connsiteY16" fmla="*/ 0 h 1258794"/>
              <a:gd name="connsiteX17" fmla="*/ 944337 w 3826871"/>
              <a:gd name="connsiteY17" fmla="*/ 16966 h 1258794"/>
              <a:gd name="connsiteX0" fmla="*/ 944337 w 3826871"/>
              <a:gd name="connsiteY0" fmla="*/ 16966 h 1258794"/>
              <a:gd name="connsiteX1" fmla="*/ 947133 w 3826871"/>
              <a:gd name="connsiteY1" fmla="*/ 275763 h 1258794"/>
              <a:gd name="connsiteX2" fmla="*/ 1557313 w 3826871"/>
              <a:gd name="connsiteY2" fmla="*/ 503425 h 1258794"/>
              <a:gd name="connsiteX3" fmla="*/ 1061683 w 3826871"/>
              <a:gd name="connsiteY3" fmla="*/ 876267 h 1258794"/>
              <a:gd name="connsiteX4" fmla="*/ 1 w 3826871"/>
              <a:gd name="connsiteY4" fmla="*/ 938050 h 1258794"/>
              <a:gd name="connsiteX5" fmla="*/ 0 w 3826871"/>
              <a:gd name="connsiteY5" fmla="*/ 1258794 h 1258794"/>
              <a:gd name="connsiteX6" fmla="*/ 1629750 w 3826871"/>
              <a:gd name="connsiteY6" fmla="*/ 1248578 h 1258794"/>
              <a:gd name="connsiteX7" fmla="*/ 1709706 w 3826871"/>
              <a:gd name="connsiteY7" fmla="*/ 1106577 h 1258794"/>
              <a:gd name="connsiteX8" fmla="*/ 1653056 w 3826871"/>
              <a:gd name="connsiteY8" fmla="*/ 890986 h 1258794"/>
              <a:gd name="connsiteX9" fmla="*/ 1405103 w 3826871"/>
              <a:gd name="connsiteY9" fmla="*/ 895356 h 1258794"/>
              <a:gd name="connsiteX10" fmla="*/ 1906824 w 3826871"/>
              <a:gd name="connsiteY10" fmla="*/ 511502 h 1258794"/>
              <a:gd name="connsiteX11" fmla="*/ 3826871 w 3826871"/>
              <a:gd name="connsiteY11" fmla="*/ 392795 h 1258794"/>
              <a:gd name="connsiteX12" fmla="*/ 3761400 w 3826871"/>
              <a:gd name="connsiteY12" fmla="*/ 13654 h 1258794"/>
              <a:gd name="connsiteX13" fmla="*/ 3195484 w 3826871"/>
              <a:gd name="connsiteY13" fmla="*/ 14868 h 1258794"/>
              <a:gd name="connsiteX14" fmla="*/ 3208254 w 3826871"/>
              <a:gd name="connsiteY14" fmla="*/ 344252 h 1258794"/>
              <a:gd name="connsiteX15" fmla="*/ 2075725 w 3826871"/>
              <a:gd name="connsiteY15" fmla="*/ 370271 h 1258794"/>
              <a:gd name="connsiteX16" fmla="*/ 2085698 w 3826871"/>
              <a:gd name="connsiteY16" fmla="*/ 0 h 1258794"/>
              <a:gd name="connsiteX17" fmla="*/ 944337 w 3826871"/>
              <a:gd name="connsiteY17" fmla="*/ 16966 h 1258794"/>
              <a:gd name="connsiteX0" fmla="*/ 944337 w 3761400"/>
              <a:gd name="connsiteY0" fmla="*/ 16966 h 1258794"/>
              <a:gd name="connsiteX1" fmla="*/ 947133 w 3761400"/>
              <a:gd name="connsiteY1" fmla="*/ 275763 h 1258794"/>
              <a:gd name="connsiteX2" fmla="*/ 1557313 w 3761400"/>
              <a:gd name="connsiteY2" fmla="*/ 503425 h 1258794"/>
              <a:gd name="connsiteX3" fmla="*/ 1061683 w 3761400"/>
              <a:gd name="connsiteY3" fmla="*/ 876267 h 1258794"/>
              <a:gd name="connsiteX4" fmla="*/ 1 w 3761400"/>
              <a:gd name="connsiteY4" fmla="*/ 938050 h 1258794"/>
              <a:gd name="connsiteX5" fmla="*/ 0 w 3761400"/>
              <a:gd name="connsiteY5" fmla="*/ 1258794 h 1258794"/>
              <a:gd name="connsiteX6" fmla="*/ 1629750 w 3761400"/>
              <a:gd name="connsiteY6" fmla="*/ 1248578 h 1258794"/>
              <a:gd name="connsiteX7" fmla="*/ 1709706 w 3761400"/>
              <a:gd name="connsiteY7" fmla="*/ 1106577 h 1258794"/>
              <a:gd name="connsiteX8" fmla="*/ 1653056 w 3761400"/>
              <a:gd name="connsiteY8" fmla="*/ 890986 h 1258794"/>
              <a:gd name="connsiteX9" fmla="*/ 1405103 w 3761400"/>
              <a:gd name="connsiteY9" fmla="*/ 895356 h 1258794"/>
              <a:gd name="connsiteX10" fmla="*/ 1906824 w 3761400"/>
              <a:gd name="connsiteY10" fmla="*/ 511502 h 1258794"/>
              <a:gd name="connsiteX11" fmla="*/ 3760479 w 3761400"/>
              <a:gd name="connsiteY11" fmla="*/ 389777 h 1258794"/>
              <a:gd name="connsiteX12" fmla="*/ 3761400 w 3761400"/>
              <a:gd name="connsiteY12" fmla="*/ 13654 h 1258794"/>
              <a:gd name="connsiteX13" fmla="*/ 3195484 w 3761400"/>
              <a:gd name="connsiteY13" fmla="*/ 14868 h 1258794"/>
              <a:gd name="connsiteX14" fmla="*/ 3208254 w 3761400"/>
              <a:gd name="connsiteY14" fmla="*/ 344252 h 1258794"/>
              <a:gd name="connsiteX15" fmla="*/ 2075725 w 3761400"/>
              <a:gd name="connsiteY15" fmla="*/ 370271 h 1258794"/>
              <a:gd name="connsiteX16" fmla="*/ 2085698 w 3761400"/>
              <a:gd name="connsiteY16" fmla="*/ 0 h 1258794"/>
              <a:gd name="connsiteX17" fmla="*/ 944337 w 3761400"/>
              <a:gd name="connsiteY17" fmla="*/ 16966 h 1258794"/>
              <a:gd name="connsiteX0" fmla="*/ 944337 w 3761400"/>
              <a:gd name="connsiteY0" fmla="*/ 16966 h 1258794"/>
              <a:gd name="connsiteX1" fmla="*/ 947133 w 3761400"/>
              <a:gd name="connsiteY1" fmla="*/ 275763 h 1258794"/>
              <a:gd name="connsiteX2" fmla="*/ 1557313 w 3761400"/>
              <a:gd name="connsiteY2" fmla="*/ 503425 h 1258794"/>
              <a:gd name="connsiteX3" fmla="*/ 1061683 w 3761400"/>
              <a:gd name="connsiteY3" fmla="*/ 876267 h 1258794"/>
              <a:gd name="connsiteX4" fmla="*/ 1 w 3761400"/>
              <a:gd name="connsiteY4" fmla="*/ 938050 h 1258794"/>
              <a:gd name="connsiteX5" fmla="*/ 0 w 3761400"/>
              <a:gd name="connsiteY5" fmla="*/ 1258794 h 1258794"/>
              <a:gd name="connsiteX6" fmla="*/ 1629750 w 3761400"/>
              <a:gd name="connsiteY6" fmla="*/ 1248578 h 1258794"/>
              <a:gd name="connsiteX7" fmla="*/ 1709706 w 3761400"/>
              <a:gd name="connsiteY7" fmla="*/ 1106577 h 1258794"/>
              <a:gd name="connsiteX8" fmla="*/ 1653056 w 3761400"/>
              <a:gd name="connsiteY8" fmla="*/ 890986 h 1258794"/>
              <a:gd name="connsiteX9" fmla="*/ 1405103 w 3761400"/>
              <a:gd name="connsiteY9" fmla="*/ 895356 h 1258794"/>
              <a:gd name="connsiteX10" fmla="*/ 1906824 w 3761400"/>
              <a:gd name="connsiteY10" fmla="*/ 511502 h 1258794"/>
              <a:gd name="connsiteX11" fmla="*/ 3760479 w 3761400"/>
              <a:gd name="connsiteY11" fmla="*/ 389777 h 1258794"/>
              <a:gd name="connsiteX12" fmla="*/ 3761400 w 3761400"/>
              <a:gd name="connsiteY12" fmla="*/ 13654 h 1258794"/>
              <a:gd name="connsiteX13" fmla="*/ 3195484 w 3761400"/>
              <a:gd name="connsiteY13" fmla="*/ 14868 h 1258794"/>
              <a:gd name="connsiteX14" fmla="*/ 3196183 w 3761400"/>
              <a:gd name="connsiteY14" fmla="*/ 341234 h 1258794"/>
              <a:gd name="connsiteX15" fmla="*/ 2075725 w 3761400"/>
              <a:gd name="connsiteY15" fmla="*/ 370271 h 1258794"/>
              <a:gd name="connsiteX16" fmla="*/ 2085698 w 3761400"/>
              <a:gd name="connsiteY16" fmla="*/ 0 h 1258794"/>
              <a:gd name="connsiteX17" fmla="*/ 944337 w 3761400"/>
              <a:gd name="connsiteY17" fmla="*/ 16966 h 1258794"/>
              <a:gd name="connsiteX0" fmla="*/ 944337 w 3761400"/>
              <a:gd name="connsiteY0" fmla="*/ 16966 h 1258794"/>
              <a:gd name="connsiteX1" fmla="*/ 947133 w 3761400"/>
              <a:gd name="connsiteY1" fmla="*/ 275763 h 1258794"/>
              <a:gd name="connsiteX2" fmla="*/ 1557313 w 3761400"/>
              <a:gd name="connsiteY2" fmla="*/ 503425 h 1258794"/>
              <a:gd name="connsiteX3" fmla="*/ 1010380 w 3761400"/>
              <a:gd name="connsiteY3" fmla="*/ 921535 h 1258794"/>
              <a:gd name="connsiteX4" fmla="*/ 1 w 3761400"/>
              <a:gd name="connsiteY4" fmla="*/ 938050 h 1258794"/>
              <a:gd name="connsiteX5" fmla="*/ 0 w 3761400"/>
              <a:gd name="connsiteY5" fmla="*/ 1258794 h 1258794"/>
              <a:gd name="connsiteX6" fmla="*/ 1629750 w 3761400"/>
              <a:gd name="connsiteY6" fmla="*/ 1248578 h 1258794"/>
              <a:gd name="connsiteX7" fmla="*/ 1709706 w 3761400"/>
              <a:gd name="connsiteY7" fmla="*/ 1106577 h 1258794"/>
              <a:gd name="connsiteX8" fmla="*/ 1653056 w 3761400"/>
              <a:gd name="connsiteY8" fmla="*/ 890986 h 1258794"/>
              <a:gd name="connsiteX9" fmla="*/ 1405103 w 3761400"/>
              <a:gd name="connsiteY9" fmla="*/ 895356 h 1258794"/>
              <a:gd name="connsiteX10" fmla="*/ 1906824 w 3761400"/>
              <a:gd name="connsiteY10" fmla="*/ 511502 h 1258794"/>
              <a:gd name="connsiteX11" fmla="*/ 3760479 w 3761400"/>
              <a:gd name="connsiteY11" fmla="*/ 389777 h 1258794"/>
              <a:gd name="connsiteX12" fmla="*/ 3761400 w 3761400"/>
              <a:gd name="connsiteY12" fmla="*/ 13654 h 1258794"/>
              <a:gd name="connsiteX13" fmla="*/ 3195484 w 3761400"/>
              <a:gd name="connsiteY13" fmla="*/ 14868 h 1258794"/>
              <a:gd name="connsiteX14" fmla="*/ 3196183 w 3761400"/>
              <a:gd name="connsiteY14" fmla="*/ 341234 h 1258794"/>
              <a:gd name="connsiteX15" fmla="*/ 2075725 w 3761400"/>
              <a:gd name="connsiteY15" fmla="*/ 370271 h 1258794"/>
              <a:gd name="connsiteX16" fmla="*/ 2085698 w 3761400"/>
              <a:gd name="connsiteY16" fmla="*/ 0 h 1258794"/>
              <a:gd name="connsiteX17" fmla="*/ 944337 w 3761400"/>
              <a:gd name="connsiteY17" fmla="*/ 16966 h 1258794"/>
              <a:gd name="connsiteX0" fmla="*/ 944337 w 3761400"/>
              <a:gd name="connsiteY0" fmla="*/ 16966 h 1258794"/>
              <a:gd name="connsiteX1" fmla="*/ 947133 w 3761400"/>
              <a:gd name="connsiteY1" fmla="*/ 275763 h 1258794"/>
              <a:gd name="connsiteX2" fmla="*/ 1557313 w 3761400"/>
              <a:gd name="connsiteY2" fmla="*/ 503425 h 1258794"/>
              <a:gd name="connsiteX3" fmla="*/ 1010380 w 3761400"/>
              <a:gd name="connsiteY3" fmla="*/ 921535 h 1258794"/>
              <a:gd name="connsiteX4" fmla="*/ 1 w 3761400"/>
              <a:gd name="connsiteY4" fmla="*/ 938050 h 1258794"/>
              <a:gd name="connsiteX5" fmla="*/ 0 w 3761400"/>
              <a:gd name="connsiteY5" fmla="*/ 1258794 h 1258794"/>
              <a:gd name="connsiteX6" fmla="*/ 1629750 w 3761400"/>
              <a:gd name="connsiteY6" fmla="*/ 1248578 h 1258794"/>
              <a:gd name="connsiteX7" fmla="*/ 1709706 w 3761400"/>
              <a:gd name="connsiteY7" fmla="*/ 1106577 h 1258794"/>
              <a:gd name="connsiteX8" fmla="*/ 1647020 w 3761400"/>
              <a:gd name="connsiteY8" fmla="*/ 918147 h 1258794"/>
              <a:gd name="connsiteX9" fmla="*/ 1405103 w 3761400"/>
              <a:gd name="connsiteY9" fmla="*/ 895356 h 1258794"/>
              <a:gd name="connsiteX10" fmla="*/ 1906824 w 3761400"/>
              <a:gd name="connsiteY10" fmla="*/ 511502 h 1258794"/>
              <a:gd name="connsiteX11" fmla="*/ 3760479 w 3761400"/>
              <a:gd name="connsiteY11" fmla="*/ 389777 h 1258794"/>
              <a:gd name="connsiteX12" fmla="*/ 3761400 w 3761400"/>
              <a:gd name="connsiteY12" fmla="*/ 13654 h 1258794"/>
              <a:gd name="connsiteX13" fmla="*/ 3195484 w 3761400"/>
              <a:gd name="connsiteY13" fmla="*/ 14868 h 1258794"/>
              <a:gd name="connsiteX14" fmla="*/ 3196183 w 3761400"/>
              <a:gd name="connsiteY14" fmla="*/ 341234 h 1258794"/>
              <a:gd name="connsiteX15" fmla="*/ 2075725 w 3761400"/>
              <a:gd name="connsiteY15" fmla="*/ 370271 h 1258794"/>
              <a:gd name="connsiteX16" fmla="*/ 2085698 w 3761400"/>
              <a:gd name="connsiteY16" fmla="*/ 0 h 1258794"/>
              <a:gd name="connsiteX17" fmla="*/ 944337 w 3761400"/>
              <a:gd name="connsiteY17" fmla="*/ 16966 h 1258794"/>
              <a:gd name="connsiteX0" fmla="*/ 944337 w 3761400"/>
              <a:gd name="connsiteY0" fmla="*/ 16966 h 1258794"/>
              <a:gd name="connsiteX1" fmla="*/ 947133 w 3761400"/>
              <a:gd name="connsiteY1" fmla="*/ 275763 h 1258794"/>
              <a:gd name="connsiteX2" fmla="*/ 1557313 w 3761400"/>
              <a:gd name="connsiteY2" fmla="*/ 503425 h 1258794"/>
              <a:gd name="connsiteX3" fmla="*/ 1010380 w 3761400"/>
              <a:gd name="connsiteY3" fmla="*/ 921535 h 1258794"/>
              <a:gd name="connsiteX4" fmla="*/ 1 w 3761400"/>
              <a:gd name="connsiteY4" fmla="*/ 938050 h 1258794"/>
              <a:gd name="connsiteX5" fmla="*/ 0 w 3761400"/>
              <a:gd name="connsiteY5" fmla="*/ 1258794 h 1258794"/>
              <a:gd name="connsiteX6" fmla="*/ 1629750 w 3761400"/>
              <a:gd name="connsiteY6" fmla="*/ 1248578 h 1258794"/>
              <a:gd name="connsiteX7" fmla="*/ 1709706 w 3761400"/>
              <a:gd name="connsiteY7" fmla="*/ 1106577 h 1258794"/>
              <a:gd name="connsiteX8" fmla="*/ 1647020 w 3761400"/>
              <a:gd name="connsiteY8" fmla="*/ 918147 h 1258794"/>
              <a:gd name="connsiteX9" fmla="*/ 1347764 w 3761400"/>
              <a:gd name="connsiteY9" fmla="*/ 925534 h 1258794"/>
              <a:gd name="connsiteX10" fmla="*/ 1906824 w 3761400"/>
              <a:gd name="connsiteY10" fmla="*/ 511502 h 1258794"/>
              <a:gd name="connsiteX11" fmla="*/ 3760479 w 3761400"/>
              <a:gd name="connsiteY11" fmla="*/ 389777 h 1258794"/>
              <a:gd name="connsiteX12" fmla="*/ 3761400 w 3761400"/>
              <a:gd name="connsiteY12" fmla="*/ 13654 h 1258794"/>
              <a:gd name="connsiteX13" fmla="*/ 3195484 w 3761400"/>
              <a:gd name="connsiteY13" fmla="*/ 14868 h 1258794"/>
              <a:gd name="connsiteX14" fmla="*/ 3196183 w 3761400"/>
              <a:gd name="connsiteY14" fmla="*/ 341234 h 1258794"/>
              <a:gd name="connsiteX15" fmla="*/ 2075725 w 3761400"/>
              <a:gd name="connsiteY15" fmla="*/ 370271 h 1258794"/>
              <a:gd name="connsiteX16" fmla="*/ 2085698 w 3761400"/>
              <a:gd name="connsiteY16" fmla="*/ 0 h 1258794"/>
              <a:gd name="connsiteX17" fmla="*/ 944337 w 3761400"/>
              <a:gd name="connsiteY17" fmla="*/ 16966 h 1258794"/>
              <a:gd name="connsiteX0" fmla="*/ 944337 w 3761400"/>
              <a:gd name="connsiteY0" fmla="*/ 16966 h 1258794"/>
              <a:gd name="connsiteX1" fmla="*/ 947133 w 3761400"/>
              <a:gd name="connsiteY1" fmla="*/ 275763 h 1258794"/>
              <a:gd name="connsiteX2" fmla="*/ 1557313 w 3761400"/>
              <a:gd name="connsiteY2" fmla="*/ 503425 h 1258794"/>
              <a:gd name="connsiteX3" fmla="*/ 1010380 w 3761400"/>
              <a:gd name="connsiteY3" fmla="*/ 921535 h 1258794"/>
              <a:gd name="connsiteX4" fmla="*/ 1 w 3761400"/>
              <a:gd name="connsiteY4" fmla="*/ 938050 h 1258794"/>
              <a:gd name="connsiteX5" fmla="*/ 0 w 3761400"/>
              <a:gd name="connsiteY5" fmla="*/ 1258794 h 1258794"/>
              <a:gd name="connsiteX6" fmla="*/ 1629750 w 3761400"/>
              <a:gd name="connsiteY6" fmla="*/ 1248578 h 1258794"/>
              <a:gd name="connsiteX7" fmla="*/ 1697634 w 3761400"/>
              <a:gd name="connsiteY7" fmla="*/ 1085452 h 1258794"/>
              <a:gd name="connsiteX8" fmla="*/ 1647020 w 3761400"/>
              <a:gd name="connsiteY8" fmla="*/ 918147 h 1258794"/>
              <a:gd name="connsiteX9" fmla="*/ 1347764 w 3761400"/>
              <a:gd name="connsiteY9" fmla="*/ 925534 h 1258794"/>
              <a:gd name="connsiteX10" fmla="*/ 1906824 w 3761400"/>
              <a:gd name="connsiteY10" fmla="*/ 511502 h 1258794"/>
              <a:gd name="connsiteX11" fmla="*/ 3760479 w 3761400"/>
              <a:gd name="connsiteY11" fmla="*/ 389777 h 1258794"/>
              <a:gd name="connsiteX12" fmla="*/ 3761400 w 3761400"/>
              <a:gd name="connsiteY12" fmla="*/ 13654 h 1258794"/>
              <a:gd name="connsiteX13" fmla="*/ 3195484 w 3761400"/>
              <a:gd name="connsiteY13" fmla="*/ 14868 h 1258794"/>
              <a:gd name="connsiteX14" fmla="*/ 3196183 w 3761400"/>
              <a:gd name="connsiteY14" fmla="*/ 341234 h 1258794"/>
              <a:gd name="connsiteX15" fmla="*/ 2075725 w 3761400"/>
              <a:gd name="connsiteY15" fmla="*/ 370271 h 1258794"/>
              <a:gd name="connsiteX16" fmla="*/ 2085698 w 3761400"/>
              <a:gd name="connsiteY16" fmla="*/ 0 h 1258794"/>
              <a:gd name="connsiteX17" fmla="*/ 944337 w 3761400"/>
              <a:gd name="connsiteY17" fmla="*/ 16966 h 1258794"/>
              <a:gd name="connsiteX0" fmla="*/ 944337 w 3761400"/>
              <a:gd name="connsiteY0" fmla="*/ 16966 h 1258794"/>
              <a:gd name="connsiteX1" fmla="*/ 947133 w 3761400"/>
              <a:gd name="connsiteY1" fmla="*/ 275763 h 1258794"/>
              <a:gd name="connsiteX2" fmla="*/ 1557313 w 3761400"/>
              <a:gd name="connsiteY2" fmla="*/ 503425 h 1258794"/>
              <a:gd name="connsiteX3" fmla="*/ 1010380 w 3761400"/>
              <a:gd name="connsiteY3" fmla="*/ 921535 h 1258794"/>
              <a:gd name="connsiteX4" fmla="*/ 1 w 3761400"/>
              <a:gd name="connsiteY4" fmla="*/ 938050 h 1258794"/>
              <a:gd name="connsiteX5" fmla="*/ 0 w 3761400"/>
              <a:gd name="connsiteY5" fmla="*/ 1258794 h 1258794"/>
              <a:gd name="connsiteX6" fmla="*/ 1629750 w 3761400"/>
              <a:gd name="connsiteY6" fmla="*/ 1248578 h 1258794"/>
              <a:gd name="connsiteX7" fmla="*/ 1688580 w 3761400"/>
              <a:gd name="connsiteY7" fmla="*/ 1100541 h 1258794"/>
              <a:gd name="connsiteX8" fmla="*/ 1647020 w 3761400"/>
              <a:gd name="connsiteY8" fmla="*/ 918147 h 1258794"/>
              <a:gd name="connsiteX9" fmla="*/ 1347764 w 3761400"/>
              <a:gd name="connsiteY9" fmla="*/ 925534 h 1258794"/>
              <a:gd name="connsiteX10" fmla="*/ 1906824 w 3761400"/>
              <a:gd name="connsiteY10" fmla="*/ 511502 h 1258794"/>
              <a:gd name="connsiteX11" fmla="*/ 3760479 w 3761400"/>
              <a:gd name="connsiteY11" fmla="*/ 389777 h 1258794"/>
              <a:gd name="connsiteX12" fmla="*/ 3761400 w 3761400"/>
              <a:gd name="connsiteY12" fmla="*/ 13654 h 1258794"/>
              <a:gd name="connsiteX13" fmla="*/ 3195484 w 3761400"/>
              <a:gd name="connsiteY13" fmla="*/ 14868 h 1258794"/>
              <a:gd name="connsiteX14" fmla="*/ 3196183 w 3761400"/>
              <a:gd name="connsiteY14" fmla="*/ 341234 h 1258794"/>
              <a:gd name="connsiteX15" fmla="*/ 2075725 w 3761400"/>
              <a:gd name="connsiteY15" fmla="*/ 370271 h 1258794"/>
              <a:gd name="connsiteX16" fmla="*/ 2085698 w 3761400"/>
              <a:gd name="connsiteY16" fmla="*/ 0 h 1258794"/>
              <a:gd name="connsiteX17" fmla="*/ 944337 w 3761400"/>
              <a:gd name="connsiteY17" fmla="*/ 16966 h 1258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61400" h="1258794">
                <a:moveTo>
                  <a:pt x="944337" y="16966"/>
                </a:moveTo>
                <a:lnTo>
                  <a:pt x="947133" y="275763"/>
                </a:lnTo>
                <a:lnTo>
                  <a:pt x="1557313" y="503425"/>
                </a:lnTo>
                <a:lnTo>
                  <a:pt x="1010380" y="921535"/>
                </a:lnTo>
                <a:lnTo>
                  <a:pt x="1" y="938050"/>
                </a:lnTo>
                <a:cubicBezTo>
                  <a:pt x="1" y="1044965"/>
                  <a:pt x="0" y="1151879"/>
                  <a:pt x="0" y="1258794"/>
                </a:cubicBezTo>
                <a:lnTo>
                  <a:pt x="1629750" y="1248578"/>
                </a:lnTo>
                <a:lnTo>
                  <a:pt x="1688580" y="1100541"/>
                </a:lnTo>
                <a:lnTo>
                  <a:pt x="1647020" y="918147"/>
                </a:lnTo>
                <a:lnTo>
                  <a:pt x="1347764" y="925534"/>
                </a:lnTo>
                <a:lnTo>
                  <a:pt x="1906824" y="511502"/>
                </a:lnTo>
                <a:lnTo>
                  <a:pt x="3760479" y="389777"/>
                </a:lnTo>
                <a:lnTo>
                  <a:pt x="3761400" y="13654"/>
                </a:lnTo>
                <a:lnTo>
                  <a:pt x="3195484" y="14868"/>
                </a:lnTo>
                <a:lnTo>
                  <a:pt x="3196183" y="341234"/>
                </a:lnTo>
                <a:lnTo>
                  <a:pt x="2075725" y="370271"/>
                </a:lnTo>
                <a:lnTo>
                  <a:pt x="2085698" y="0"/>
                </a:lnTo>
                <a:lnTo>
                  <a:pt x="944337" y="16966"/>
                </a:lnTo>
                <a:close/>
              </a:path>
            </a:pathLst>
          </a:custGeom>
          <a:gradFill>
            <a:gsLst>
              <a:gs pos="0">
                <a:srgbClr val="FF0066">
                  <a:alpha val="20000"/>
                </a:srgbClr>
              </a:gs>
              <a:gs pos="100000">
                <a:srgbClr val="FF0000">
                  <a:alpha val="20000"/>
                </a:srgbClr>
              </a:gs>
            </a:gsLst>
            <a:lin ang="5400000" scaled="0"/>
          </a:gradFill>
          <a:ln>
            <a:solidFill>
              <a:srgbClr val="FF0066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4409628" y="2536722"/>
            <a:ext cx="2155511" cy="734703"/>
          </a:xfrm>
          <a:custGeom>
            <a:avLst/>
            <a:gdLst>
              <a:gd name="connsiteX0" fmla="*/ 29496 w 2081629"/>
              <a:gd name="connsiteY0" fmla="*/ 501445 h 804840"/>
              <a:gd name="connsiteX1" fmla="*/ 0 w 2081629"/>
              <a:gd name="connsiteY1" fmla="*/ 775343 h 804840"/>
              <a:gd name="connsiteX2" fmla="*/ 1091380 w 2081629"/>
              <a:gd name="connsiteY2" fmla="*/ 804840 h 804840"/>
              <a:gd name="connsiteX3" fmla="*/ 1129305 w 2081629"/>
              <a:gd name="connsiteY3" fmla="*/ 488803 h 804840"/>
              <a:gd name="connsiteX4" fmla="*/ 1019745 w 2081629"/>
              <a:gd name="connsiteY4" fmla="*/ 286540 h 804840"/>
              <a:gd name="connsiteX5" fmla="*/ 1285216 w 2081629"/>
              <a:gd name="connsiteY5" fmla="*/ 168553 h 804840"/>
              <a:gd name="connsiteX6" fmla="*/ 1352637 w 2081629"/>
              <a:gd name="connsiteY6" fmla="*/ 307609 h 804840"/>
              <a:gd name="connsiteX7" fmla="*/ 2047919 w 2081629"/>
              <a:gd name="connsiteY7" fmla="*/ 324464 h 804840"/>
              <a:gd name="connsiteX8" fmla="*/ 2081629 w 2081629"/>
              <a:gd name="connsiteY8" fmla="*/ 0 h 804840"/>
              <a:gd name="connsiteX9" fmla="*/ 1302072 w 2081629"/>
              <a:gd name="connsiteY9" fmla="*/ 8427 h 804840"/>
              <a:gd name="connsiteX10" fmla="*/ 29496 w 2081629"/>
              <a:gd name="connsiteY10" fmla="*/ 501445 h 804840"/>
              <a:gd name="connsiteX0" fmla="*/ 0 w 2085843"/>
              <a:gd name="connsiteY0" fmla="*/ 505659 h 804840"/>
              <a:gd name="connsiteX1" fmla="*/ 4214 w 2085843"/>
              <a:gd name="connsiteY1" fmla="*/ 775343 h 804840"/>
              <a:gd name="connsiteX2" fmla="*/ 1095594 w 2085843"/>
              <a:gd name="connsiteY2" fmla="*/ 804840 h 804840"/>
              <a:gd name="connsiteX3" fmla="*/ 1133519 w 2085843"/>
              <a:gd name="connsiteY3" fmla="*/ 488803 h 804840"/>
              <a:gd name="connsiteX4" fmla="*/ 1023959 w 2085843"/>
              <a:gd name="connsiteY4" fmla="*/ 286540 h 804840"/>
              <a:gd name="connsiteX5" fmla="*/ 1289430 w 2085843"/>
              <a:gd name="connsiteY5" fmla="*/ 168553 h 804840"/>
              <a:gd name="connsiteX6" fmla="*/ 1356851 w 2085843"/>
              <a:gd name="connsiteY6" fmla="*/ 307609 h 804840"/>
              <a:gd name="connsiteX7" fmla="*/ 2052133 w 2085843"/>
              <a:gd name="connsiteY7" fmla="*/ 324464 h 804840"/>
              <a:gd name="connsiteX8" fmla="*/ 2085843 w 2085843"/>
              <a:gd name="connsiteY8" fmla="*/ 0 h 804840"/>
              <a:gd name="connsiteX9" fmla="*/ 1306286 w 2085843"/>
              <a:gd name="connsiteY9" fmla="*/ 8427 h 804840"/>
              <a:gd name="connsiteX10" fmla="*/ 0 w 2085843"/>
              <a:gd name="connsiteY10" fmla="*/ 505659 h 804840"/>
              <a:gd name="connsiteX0" fmla="*/ 82889 w 2168732"/>
              <a:gd name="connsiteY0" fmla="*/ 505659 h 804840"/>
              <a:gd name="connsiteX1" fmla="*/ 17 w 2168732"/>
              <a:gd name="connsiteY1" fmla="*/ 702772 h 804840"/>
              <a:gd name="connsiteX2" fmla="*/ 1178483 w 2168732"/>
              <a:gd name="connsiteY2" fmla="*/ 804840 h 804840"/>
              <a:gd name="connsiteX3" fmla="*/ 1216408 w 2168732"/>
              <a:gd name="connsiteY3" fmla="*/ 488803 h 804840"/>
              <a:gd name="connsiteX4" fmla="*/ 1106848 w 2168732"/>
              <a:gd name="connsiteY4" fmla="*/ 286540 h 804840"/>
              <a:gd name="connsiteX5" fmla="*/ 1372319 w 2168732"/>
              <a:gd name="connsiteY5" fmla="*/ 168553 h 804840"/>
              <a:gd name="connsiteX6" fmla="*/ 1439740 w 2168732"/>
              <a:gd name="connsiteY6" fmla="*/ 307609 h 804840"/>
              <a:gd name="connsiteX7" fmla="*/ 2135022 w 2168732"/>
              <a:gd name="connsiteY7" fmla="*/ 324464 h 804840"/>
              <a:gd name="connsiteX8" fmla="*/ 2168732 w 2168732"/>
              <a:gd name="connsiteY8" fmla="*/ 0 h 804840"/>
              <a:gd name="connsiteX9" fmla="*/ 1389175 w 2168732"/>
              <a:gd name="connsiteY9" fmla="*/ 8427 h 804840"/>
              <a:gd name="connsiteX10" fmla="*/ 82889 w 2168732"/>
              <a:gd name="connsiteY10" fmla="*/ 505659 h 804840"/>
              <a:gd name="connsiteX0" fmla="*/ 27765 w 2168762"/>
              <a:gd name="connsiteY0" fmla="*/ 433088 h 804840"/>
              <a:gd name="connsiteX1" fmla="*/ 47 w 2168762"/>
              <a:gd name="connsiteY1" fmla="*/ 702772 h 804840"/>
              <a:gd name="connsiteX2" fmla="*/ 1178513 w 2168762"/>
              <a:gd name="connsiteY2" fmla="*/ 804840 h 804840"/>
              <a:gd name="connsiteX3" fmla="*/ 1216438 w 2168762"/>
              <a:gd name="connsiteY3" fmla="*/ 488803 h 804840"/>
              <a:gd name="connsiteX4" fmla="*/ 1106878 w 2168762"/>
              <a:gd name="connsiteY4" fmla="*/ 286540 h 804840"/>
              <a:gd name="connsiteX5" fmla="*/ 1372349 w 2168762"/>
              <a:gd name="connsiteY5" fmla="*/ 168553 h 804840"/>
              <a:gd name="connsiteX6" fmla="*/ 1439770 w 2168762"/>
              <a:gd name="connsiteY6" fmla="*/ 307609 h 804840"/>
              <a:gd name="connsiteX7" fmla="*/ 2135052 w 2168762"/>
              <a:gd name="connsiteY7" fmla="*/ 324464 h 804840"/>
              <a:gd name="connsiteX8" fmla="*/ 2168762 w 2168762"/>
              <a:gd name="connsiteY8" fmla="*/ 0 h 804840"/>
              <a:gd name="connsiteX9" fmla="*/ 1389205 w 2168762"/>
              <a:gd name="connsiteY9" fmla="*/ 8427 h 804840"/>
              <a:gd name="connsiteX10" fmla="*/ 27765 w 2168762"/>
              <a:gd name="connsiteY10" fmla="*/ 433088 h 804840"/>
              <a:gd name="connsiteX0" fmla="*/ 27765 w 2168762"/>
              <a:gd name="connsiteY0" fmla="*/ 433088 h 738074"/>
              <a:gd name="connsiteX1" fmla="*/ 47 w 2168762"/>
              <a:gd name="connsiteY1" fmla="*/ 702772 h 738074"/>
              <a:gd name="connsiteX2" fmla="*/ 1117553 w 2168762"/>
              <a:gd name="connsiteY2" fmla="*/ 738074 h 738074"/>
              <a:gd name="connsiteX3" fmla="*/ 1216438 w 2168762"/>
              <a:gd name="connsiteY3" fmla="*/ 488803 h 738074"/>
              <a:gd name="connsiteX4" fmla="*/ 1106878 w 2168762"/>
              <a:gd name="connsiteY4" fmla="*/ 286540 h 738074"/>
              <a:gd name="connsiteX5" fmla="*/ 1372349 w 2168762"/>
              <a:gd name="connsiteY5" fmla="*/ 168553 h 738074"/>
              <a:gd name="connsiteX6" fmla="*/ 1439770 w 2168762"/>
              <a:gd name="connsiteY6" fmla="*/ 307609 h 738074"/>
              <a:gd name="connsiteX7" fmla="*/ 2135052 w 2168762"/>
              <a:gd name="connsiteY7" fmla="*/ 324464 h 738074"/>
              <a:gd name="connsiteX8" fmla="*/ 2168762 w 2168762"/>
              <a:gd name="connsiteY8" fmla="*/ 0 h 738074"/>
              <a:gd name="connsiteX9" fmla="*/ 1389205 w 2168762"/>
              <a:gd name="connsiteY9" fmla="*/ 8427 h 738074"/>
              <a:gd name="connsiteX10" fmla="*/ 27765 w 2168762"/>
              <a:gd name="connsiteY10" fmla="*/ 433088 h 738074"/>
              <a:gd name="connsiteX0" fmla="*/ 16182 w 2157179"/>
              <a:gd name="connsiteY0" fmla="*/ 433088 h 738074"/>
              <a:gd name="connsiteX1" fmla="*/ 75 w 2157179"/>
              <a:gd name="connsiteY1" fmla="*/ 723092 h 738074"/>
              <a:gd name="connsiteX2" fmla="*/ 1105970 w 2157179"/>
              <a:gd name="connsiteY2" fmla="*/ 738074 h 738074"/>
              <a:gd name="connsiteX3" fmla="*/ 1204855 w 2157179"/>
              <a:gd name="connsiteY3" fmla="*/ 488803 h 738074"/>
              <a:gd name="connsiteX4" fmla="*/ 1095295 w 2157179"/>
              <a:gd name="connsiteY4" fmla="*/ 286540 h 738074"/>
              <a:gd name="connsiteX5" fmla="*/ 1360766 w 2157179"/>
              <a:gd name="connsiteY5" fmla="*/ 168553 h 738074"/>
              <a:gd name="connsiteX6" fmla="*/ 1428187 w 2157179"/>
              <a:gd name="connsiteY6" fmla="*/ 307609 h 738074"/>
              <a:gd name="connsiteX7" fmla="*/ 2123469 w 2157179"/>
              <a:gd name="connsiteY7" fmla="*/ 324464 h 738074"/>
              <a:gd name="connsiteX8" fmla="*/ 2157179 w 2157179"/>
              <a:gd name="connsiteY8" fmla="*/ 0 h 738074"/>
              <a:gd name="connsiteX9" fmla="*/ 1377622 w 2157179"/>
              <a:gd name="connsiteY9" fmla="*/ 8427 h 738074"/>
              <a:gd name="connsiteX10" fmla="*/ 16182 w 2157179"/>
              <a:gd name="connsiteY10" fmla="*/ 433088 h 738074"/>
              <a:gd name="connsiteX0" fmla="*/ 16182 w 2157179"/>
              <a:gd name="connsiteY0" fmla="*/ 433088 h 738074"/>
              <a:gd name="connsiteX1" fmla="*/ 75 w 2157179"/>
              <a:gd name="connsiteY1" fmla="*/ 723092 h 738074"/>
              <a:gd name="connsiteX2" fmla="*/ 1105970 w 2157179"/>
              <a:gd name="connsiteY2" fmla="*/ 738074 h 738074"/>
              <a:gd name="connsiteX3" fmla="*/ 1117769 w 2157179"/>
              <a:gd name="connsiteY3" fmla="*/ 433649 h 738074"/>
              <a:gd name="connsiteX4" fmla="*/ 1095295 w 2157179"/>
              <a:gd name="connsiteY4" fmla="*/ 286540 h 738074"/>
              <a:gd name="connsiteX5" fmla="*/ 1360766 w 2157179"/>
              <a:gd name="connsiteY5" fmla="*/ 168553 h 738074"/>
              <a:gd name="connsiteX6" fmla="*/ 1428187 w 2157179"/>
              <a:gd name="connsiteY6" fmla="*/ 307609 h 738074"/>
              <a:gd name="connsiteX7" fmla="*/ 2123469 w 2157179"/>
              <a:gd name="connsiteY7" fmla="*/ 324464 h 738074"/>
              <a:gd name="connsiteX8" fmla="*/ 2157179 w 2157179"/>
              <a:gd name="connsiteY8" fmla="*/ 0 h 738074"/>
              <a:gd name="connsiteX9" fmla="*/ 1377622 w 2157179"/>
              <a:gd name="connsiteY9" fmla="*/ 8427 h 738074"/>
              <a:gd name="connsiteX10" fmla="*/ 16182 w 2157179"/>
              <a:gd name="connsiteY10" fmla="*/ 433088 h 738074"/>
              <a:gd name="connsiteX0" fmla="*/ 16182 w 2157179"/>
              <a:gd name="connsiteY0" fmla="*/ 433088 h 738074"/>
              <a:gd name="connsiteX1" fmla="*/ 75 w 2157179"/>
              <a:gd name="connsiteY1" fmla="*/ 723092 h 738074"/>
              <a:gd name="connsiteX2" fmla="*/ 1105970 w 2157179"/>
              <a:gd name="connsiteY2" fmla="*/ 738074 h 738074"/>
              <a:gd name="connsiteX3" fmla="*/ 1117769 w 2157179"/>
              <a:gd name="connsiteY3" fmla="*/ 433649 h 738074"/>
              <a:gd name="connsiteX4" fmla="*/ 877581 w 2157179"/>
              <a:gd name="connsiteY4" fmla="*/ 330083 h 738074"/>
              <a:gd name="connsiteX5" fmla="*/ 1360766 w 2157179"/>
              <a:gd name="connsiteY5" fmla="*/ 168553 h 738074"/>
              <a:gd name="connsiteX6" fmla="*/ 1428187 w 2157179"/>
              <a:gd name="connsiteY6" fmla="*/ 307609 h 738074"/>
              <a:gd name="connsiteX7" fmla="*/ 2123469 w 2157179"/>
              <a:gd name="connsiteY7" fmla="*/ 324464 h 738074"/>
              <a:gd name="connsiteX8" fmla="*/ 2157179 w 2157179"/>
              <a:gd name="connsiteY8" fmla="*/ 0 h 738074"/>
              <a:gd name="connsiteX9" fmla="*/ 1377622 w 2157179"/>
              <a:gd name="connsiteY9" fmla="*/ 8427 h 738074"/>
              <a:gd name="connsiteX10" fmla="*/ 16182 w 2157179"/>
              <a:gd name="connsiteY10" fmla="*/ 433088 h 738074"/>
              <a:gd name="connsiteX0" fmla="*/ 16182 w 2157179"/>
              <a:gd name="connsiteY0" fmla="*/ 433088 h 738074"/>
              <a:gd name="connsiteX1" fmla="*/ 75 w 2157179"/>
              <a:gd name="connsiteY1" fmla="*/ 723092 h 738074"/>
              <a:gd name="connsiteX2" fmla="*/ 1105970 w 2157179"/>
              <a:gd name="connsiteY2" fmla="*/ 738074 h 738074"/>
              <a:gd name="connsiteX3" fmla="*/ 1117769 w 2157179"/>
              <a:gd name="connsiteY3" fmla="*/ 433649 h 738074"/>
              <a:gd name="connsiteX4" fmla="*/ 877581 w 2157179"/>
              <a:gd name="connsiteY4" fmla="*/ 330083 h 738074"/>
              <a:gd name="connsiteX5" fmla="*/ 1288195 w 2157179"/>
              <a:gd name="connsiteY5" fmla="*/ 142428 h 738074"/>
              <a:gd name="connsiteX6" fmla="*/ 1428187 w 2157179"/>
              <a:gd name="connsiteY6" fmla="*/ 307609 h 738074"/>
              <a:gd name="connsiteX7" fmla="*/ 2123469 w 2157179"/>
              <a:gd name="connsiteY7" fmla="*/ 324464 h 738074"/>
              <a:gd name="connsiteX8" fmla="*/ 2157179 w 2157179"/>
              <a:gd name="connsiteY8" fmla="*/ 0 h 738074"/>
              <a:gd name="connsiteX9" fmla="*/ 1377622 w 2157179"/>
              <a:gd name="connsiteY9" fmla="*/ 8427 h 738074"/>
              <a:gd name="connsiteX10" fmla="*/ 16182 w 2157179"/>
              <a:gd name="connsiteY10" fmla="*/ 433088 h 738074"/>
              <a:gd name="connsiteX0" fmla="*/ 16182 w 2157179"/>
              <a:gd name="connsiteY0" fmla="*/ 433088 h 738074"/>
              <a:gd name="connsiteX1" fmla="*/ 75 w 2157179"/>
              <a:gd name="connsiteY1" fmla="*/ 723092 h 738074"/>
              <a:gd name="connsiteX2" fmla="*/ 1105970 w 2157179"/>
              <a:gd name="connsiteY2" fmla="*/ 738074 h 738074"/>
              <a:gd name="connsiteX3" fmla="*/ 1117769 w 2157179"/>
              <a:gd name="connsiteY3" fmla="*/ 433649 h 738074"/>
              <a:gd name="connsiteX4" fmla="*/ 645352 w 2157179"/>
              <a:gd name="connsiteY4" fmla="*/ 364917 h 738074"/>
              <a:gd name="connsiteX5" fmla="*/ 1288195 w 2157179"/>
              <a:gd name="connsiteY5" fmla="*/ 142428 h 738074"/>
              <a:gd name="connsiteX6" fmla="*/ 1428187 w 2157179"/>
              <a:gd name="connsiteY6" fmla="*/ 307609 h 738074"/>
              <a:gd name="connsiteX7" fmla="*/ 2123469 w 2157179"/>
              <a:gd name="connsiteY7" fmla="*/ 324464 h 738074"/>
              <a:gd name="connsiteX8" fmla="*/ 2157179 w 2157179"/>
              <a:gd name="connsiteY8" fmla="*/ 0 h 738074"/>
              <a:gd name="connsiteX9" fmla="*/ 1377622 w 2157179"/>
              <a:gd name="connsiteY9" fmla="*/ 8427 h 738074"/>
              <a:gd name="connsiteX10" fmla="*/ 16182 w 2157179"/>
              <a:gd name="connsiteY10" fmla="*/ 433088 h 738074"/>
              <a:gd name="connsiteX0" fmla="*/ 10407 w 2151404"/>
              <a:gd name="connsiteY0" fmla="*/ 433088 h 738074"/>
              <a:gd name="connsiteX1" fmla="*/ 106 w 2151404"/>
              <a:gd name="connsiteY1" fmla="*/ 717287 h 738074"/>
              <a:gd name="connsiteX2" fmla="*/ 1100195 w 2151404"/>
              <a:gd name="connsiteY2" fmla="*/ 738074 h 738074"/>
              <a:gd name="connsiteX3" fmla="*/ 1111994 w 2151404"/>
              <a:gd name="connsiteY3" fmla="*/ 433649 h 738074"/>
              <a:gd name="connsiteX4" fmla="*/ 639577 w 2151404"/>
              <a:gd name="connsiteY4" fmla="*/ 364917 h 738074"/>
              <a:gd name="connsiteX5" fmla="*/ 1282420 w 2151404"/>
              <a:gd name="connsiteY5" fmla="*/ 142428 h 738074"/>
              <a:gd name="connsiteX6" fmla="*/ 1422412 w 2151404"/>
              <a:gd name="connsiteY6" fmla="*/ 307609 h 738074"/>
              <a:gd name="connsiteX7" fmla="*/ 2117694 w 2151404"/>
              <a:gd name="connsiteY7" fmla="*/ 324464 h 738074"/>
              <a:gd name="connsiteX8" fmla="*/ 2151404 w 2151404"/>
              <a:gd name="connsiteY8" fmla="*/ 0 h 738074"/>
              <a:gd name="connsiteX9" fmla="*/ 1371847 w 2151404"/>
              <a:gd name="connsiteY9" fmla="*/ 8427 h 738074"/>
              <a:gd name="connsiteX10" fmla="*/ 10407 w 2151404"/>
              <a:gd name="connsiteY10" fmla="*/ 433088 h 738074"/>
              <a:gd name="connsiteX0" fmla="*/ 0 w 2155511"/>
              <a:gd name="connsiteY0" fmla="*/ 430185 h 738074"/>
              <a:gd name="connsiteX1" fmla="*/ 4213 w 2155511"/>
              <a:gd name="connsiteY1" fmla="*/ 717287 h 738074"/>
              <a:gd name="connsiteX2" fmla="*/ 1104302 w 2155511"/>
              <a:gd name="connsiteY2" fmla="*/ 738074 h 738074"/>
              <a:gd name="connsiteX3" fmla="*/ 1116101 w 2155511"/>
              <a:gd name="connsiteY3" fmla="*/ 433649 h 738074"/>
              <a:gd name="connsiteX4" fmla="*/ 643684 w 2155511"/>
              <a:gd name="connsiteY4" fmla="*/ 364917 h 738074"/>
              <a:gd name="connsiteX5" fmla="*/ 1286527 w 2155511"/>
              <a:gd name="connsiteY5" fmla="*/ 142428 h 738074"/>
              <a:gd name="connsiteX6" fmla="*/ 1426519 w 2155511"/>
              <a:gd name="connsiteY6" fmla="*/ 307609 h 738074"/>
              <a:gd name="connsiteX7" fmla="*/ 2121801 w 2155511"/>
              <a:gd name="connsiteY7" fmla="*/ 324464 h 738074"/>
              <a:gd name="connsiteX8" fmla="*/ 2155511 w 2155511"/>
              <a:gd name="connsiteY8" fmla="*/ 0 h 738074"/>
              <a:gd name="connsiteX9" fmla="*/ 1375954 w 2155511"/>
              <a:gd name="connsiteY9" fmla="*/ 8427 h 738074"/>
              <a:gd name="connsiteX10" fmla="*/ 0 w 2155511"/>
              <a:gd name="connsiteY10" fmla="*/ 430185 h 738074"/>
              <a:gd name="connsiteX0" fmla="*/ 0 w 2155511"/>
              <a:gd name="connsiteY0" fmla="*/ 430185 h 738074"/>
              <a:gd name="connsiteX1" fmla="*/ 4213 w 2155511"/>
              <a:gd name="connsiteY1" fmla="*/ 717287 h 738074"/>
              <a:gd name="connsiteX2" fmla="*/ 1104302 w 2155511"/>
              <a:gd name="connsiteY2" fmla="*/ 738074 h 738074"/>
              <a:gd name="connsiteX3" fmla="*/ 1116101 w 2155511"/>
              <a:gd name="connsiteY3" fmla="*/ 433649 h 738074"/>
              <a:gd name="connsiteX4" fmla="*/ 643684 w 2155511"/>
              <a:gd name="connsiteY4" fmla="*/ 364917 h 738074"/>
              <a:gd name="connsiteX5" fmla="*/ 1286527 w 2155511"/>
              <a:gd name="connsiteY5" fmla="*/ 142428 h 738074"/>
              <a:gd name="connsiteX6" fmla="*/ 1426519 w 2155511"/>
              <a:gd name="connsiteY6" fmla="*/ 307609 h 738074"/>
              <a:gd name="connsiteX7" fmla="*/ 2121801 w 2155511"/>
              <a:gd name="connsiteY7" fmla="*/ 324464 h 738074"/>
              <a:gd name="connsiteX8" fmla="*/ 2155511 w 2155511"/>
              <a:gd name="connsiteY8" fmla="*/ 0 h 738074"/>
              <a:gd name="connsiteX9" fmla="*/ 1375954 w 2155511"/>
              <a:gd name="connsiteY9" fmla="*/ 8427 h 738074"/>
              <a:gd name="connsiteX10" fmla="*/ 0 w 2155511"/>
              <a:gd name="connsiteY10" fmla="*/ 430185 h 738074"/>
              <a:gd name="connsiteX0" fmla="*/ 0 w 2155511"/>
              <a:gd name="connsiteY0" fmla="*/ 430185 h 738074"/>
              <a:gd name="connsiteX1" fmla="*/ 4213 w 2155511"/>
              <a:gd name="connsiteY1" fmla="*/ 717287 h 738074"/>
              <a:gd name="connsiteX2" fmla="*/ 1104302 w 2155511"/>
              <a:gd name="connsiteY2" fmla="*/ 738074 h 738074"/>
              <a:gd name="connsiteX3" fmla="*/ 1116101 w 2155511"/>
              <a:gd name="connsiteY3" fmla="*/ 433649 h 738074"/>
              <a:gd name="connsiteX4" fmla="*/ 643684 w 2155511"/>
              <a:gd name="connsiteY4" fmla="*/ 364917 h 738074"/>
              <a:gd name="connsiteX5" fmla="*/ 1286527 w 2155511"/>
              <a:gd name="connsiteY5" fmla="*/ 142428 h 738074"/>
              <a:gd name="connsiteX6" fmla="*/ 1426519 w 2155511"/>
              <a:gd name="connsiteY6" fmla="*/ 307609 h 738074"/>
              <a:gd name="connsiteX7" fmla="*/ 2121801 w 2155511"/>
              <a:gd name="connsiteY7" fmla="*/ 324464 h 738074"/>
              <a:gd name="connsiteX8" fmla="*/ 2155511 w 2155511"/>
              <a:gd name="connsiteY8" fmla="*/ 0 h 738074"/>
              <a:gd name="connsiteX9" fmla="*/ 1375954 w 2155511"/>
              <a:gd name="connsiteY9" fmla="*/ 8427 h 738074"/>
              <a:gd name="connsiteX10" fmla="*/ 0 w 2155511"/>
              <a:gd name="connsiteY10" fmla="*/ 430185 h 738074"/>
              <a:gd name="connsiteX0" fmla="*/ 0 w 2155511"/>
              <a:gd name="connsiteY0" fmla="*/ 430185 h 726462"/>
              <a:gd name="connsiteX1" fmla="*/ 4213 w 2155511"/>
              <a:gd name="connsiteY1" fmla="*/ 717287 h 726462"/>
              <a:gd name="connsiteX2" fmla="*/ 1104302 w 2155511"/>
              <a:gd name="connsiteY2" fmla="*/ 726462 h 726462"/>
              <a:gd name="connsiteX3" fmla="*/ 1116101 w 2155511"/>
              <a:gd name="connsiteY3" fmla="*/ 433649 h 726462"/>
              <a:gd name="connsiteX4" fmla="*/ 643684 w 2155511"/>
              <a:gd name="connsiteY4" fmla="*/ 364917 h 726462"/>
              <a:gd name="connsiteX5" fmla="*/ 1286527 w 2155511"/>
              <a:gd name="connsiteY5" fmla="*/ 142428 h 726462"/>
              <a:gd name="connsiteX6" fmla="*/ 1426519 w 2155511"/>
              <a:gd name="connsiteY6" fmla="*/ 307609 h 726462"/>
              <a:gd name="connsiteX7" fmla="*/ 2121801 w 2155511"/>
              <a:gd name="connsiteY7" fmla="*/ 324464 h 726462"/>
              <a:gd name="connsiteX8" fmla="*/ 2155511 w 2155511"/>
              <a:gd name="connsiteY8" fmla="*/ 0 h 726462"/>
              <a:gd name="connsiteX9" fmla="*/ 1375954 w 2155511"/>
              <a:gd name="connsiteY9" fmla="*/ 8427 h 726462"/>
              <a:gd name="connsiteX10" fmla="*/ 0 w 2155511"/>
              <a:gd name="connsiteY10" fmla="*/ 430185 h 726462"/>
              <a:gd name="connsiteX0" fmla="*/ 0 w 2155511"/>
              <a:gd name="connsiteY0" fmla="*/ 430185 h 746315"/>
              <a:gd name="connsiteX1" fmla="*/ 4213 w 2155511"/>
              <a:gd name="connsiteY1" fmla="*/ 746315 h 746315"/>
              <a:gd name="connsiteX2" fmla="*/ 1104302 w 2155511"/>
              <a:gd name="connsiteY2" fmla="*/ 726462 h 746315"/>
              <a:gd name="connsiteX3" fmla="*/ 1116101 w 2155511"/>
              <a:gd name="connsiteY3" fmla="*/ 433649 h 746315"/>
              <a:gd name="connsiteX4" fmla="*/ 643684 w 2155511"/>
              <a:gd name="connsiteY4" fmla="*/ 364917 h 746315"/>
              <a:gd name="connsiteX5" fmla="*/ 1286527 w 2155511"/>
              <a:gd name="connsiteY5" fmla="*/ 142428 h 746315"/>
              <a:gd name="connsiteX6" fmla="*/ 1426519 w 2155511"/>
              <a:gd name="connsiteY6" fmla="*/ 307609 h 746315"/>
              <a:gd name="connsiteX7" fmla="*/ 2121801 w 2155511"/>
              <a:gd name="connsiteY7" fmla="*/ 324464 h 746315"/>
              <a:gd name="connsiteX8" fmla="*/ 2155511 w 2155511"/>
              <a:gd name="connsiteY8" fmla="*/ 0 h 746315"/>
              <a:gd name="connsiteX9" fmla="*/ 1375954 w 2155511"/>
              <a:gd name="connsiteY9" fmla="*/ 8427 h 746315"/>
              <a:gd name="connsiteX10" fmla="*/ 0 w 2155511"/>
              <a:gd name="connsiteY10" fmla="*/ 430185 h 746315"/>
              <a:gd name="connsiteX0" fmla="*/ 2061 w 2157572"/>
              <a:gd name="connsiteY0" fmla="*/ 430185 h 737606"/>
              <a:gd name="connsiteX1" fmla="*/ 468 w 2157572"/>
              <a:gd name="connsiteY1" fmla="*/ 737606 h 737606"/>
              <a:gd name="connsiteX2" fmla="*/ 1106363 w 2157572"/>
              <a:gd name="connsiteY2" fmla="*/ 726462 h 737606"/>
              <a:gd name="connsiteX3" fmla="*/ 1118162 w 2157572"/>
              <a:gd name="connsiteY3" fmla="*/ 433649 h 737606"/>
              <a:gd name="connsiteX4" fmla="*/ 645745 w 2157572"/>
              <a:gd name="connsiteY4" fmla="*/ 364917 h 737606"/>
              <a:gd name="connsiteX5" fmla="*/ 1288588 w 2157572"/>
              <a:gd name="connsiteY5" fmla="*/ 142428 h 737606"/>
              <a:gd name="connsiteX6" fmla="*/ 1428580 w 2157572"/>
              <a:gd name="connsiteY6" fmla="*/ 307609 h 737606"/>
              <a:gd name="connsiteX7" fmla="*/ 2123862 w 2157572"/>
              <a:gd name="connsiteY7" fmla="*/ 324464 h 737606"/>
              <a:gd name="connsiteX8" fmla="*/ 2157572 w 2157572"/>
              <a:gd name="connsiteY8" fmla="*/ 0 h 737606"/>
              <a:gd name="connsiteX9" fmla="*/ 1378015 w 2157572"/>
              <a:gd name="connsiteY9" fmla="*/ 8427 h 737606"/>
              <a:gd name="connsiteX10" fmla="*/ 2061 w 2157572"/>
              <a:gd name="connsiteY10" fmla="*/ 430185 h 737606"/>
              <a:gd name="connsiteX0" fmla="*/ 0 w 2155511"/>
              <a:gd name="connsiteY0" fmla="*/ 430185 h 734703"/>
              <a:gd name="connsiteX1" fmla="*/ 7116 w 2155511"/>
              <a:gd name="connsiteY1" fmla="*/ 734703 h 734703"/>
              <a:gd name="connsiteX2" fmla="*/ 1104302 w 2155511"/>
              <a:gd name="connsiteY2" fmla="*/ 726462 h 734703"/>
              <a:gd name="connsiteX3" fmla="*/ 1116101 w 2155511"/>
              <a:gd name="connsiteY3" fmla="*/ 433649 h 734703"/>
              <a:gd name="connsiteX4" fmla="*/ 643684 w 2155511"/>
              <a:gd name="connsiteY4" fmla="*/ 364917 h 734703"/>
              <a:gd name="connsiteX5" fmla="*/ 1286527 w 2155511"/>
              <a:gd name="connsiteY5" fmla="*/ 142428 h 734703"/>
              <a:gd name="connsiteX6" fmla="*/ 1426519 w 2155511"/>
              <a:gd name="connsiteY6" fmla="*/ 307609 h 734703"/>
              <a:gd name="connsiteX7" fmla="*/ 2121801 w 2155511"/>
              <a:gd name="connsiteY7" fmla="*/ 324464 h 734703"/>
              <a:gd name="connsiteX8" fmla="*/ 2155511 w 2155511"/>
              <a:gd name="connsiteY8" fmla="*/ 0 h 734703"/>
              <a:gd name="connsiteX9" fmla="*/ 1375954 w 2155511"/>
              <a:gd name="connsiteY9" fmla="*/ 8427 h 734703"/>
              <a:gd name="connsiteX10" fmla="*/ 0 w 2155511"/>
              <a:gd name="connsiteY10" fmla="*/ 430185 h 734703"/>
              <a:gd name="connsiteX0" fmla="*/ 0 w 2155511"/>
              <a:gd name="connsiteY0" fmla="*/ 430185 h 734703"/>
              <a:gd name="connsiteX1" fmla="*/ 7116 w 2155511"/>
              <a:gd name="connsiteY1" fmla="*/ 734703 h 734703"/>
              <a:gd name="connsiteX2" fmla="*/ 1113011 w 2155511"/>
              <a:gd name="connsiteY2" fmla="*/ 726462 h 734703"/>
              <a:gd name="connsiteX3" fmla="*/ 1116101 w 2155511"/>
              <a:gd name="connsiteY3" fmla="*/ 433649 h 734703"/>
              <a:gd name="connsiteX4" fmla="*/ 643684 w 2155511"/>
              <a:gd name="connsiteY4" fmla="*/ 364917 h 734703"/>
              <a:gd name="connsiteX5" fmla="*/ 1286527 w 2155511"/>
              <a:gd name="connsiteY5" fmla="*/ 142428 h 734703"/>
              <a:gd name="connsiteX6" fmla="*/ 1426519 w 2155511"/>
              <a:gd name="connsiteY6" fmla="*/ 307609 h 734703"/>
              <a:gd name="connsiteX7" fmla="*/ 2121801 w 2155511"/>
              <a:gd name="connsiteY7" fmla="*/ 324464 h 734703"/>
              <a:gd name="connsiteX8" fmla="*/ 2155511 w 2155511"/>
              <a:gd name="connsiteY8" fmla="*/ 0 h 734703"/>
              <a:gd name="connsiteX9" fmla="*/ 1375954 w 2155511"/>
              <a:gd name="connsiteY9" fmla="*/ 8427 h 734703"/>
              <a:gd name="connsiteX10" fmla="*/ 0 w 2155511"/>
              <a:gd name="connsiteY10" fmla="*/ 430185 h 734703"/>
              <a:gd name="connsiteX0" fmla="*/ 0 w 2155511"/>
              <a:gd name="connsiteY0" fmla="*/ 430185 h 734703"/>
              <a:gd name="connsiteX1" fmla="*/ 7116 w 2155511"/>
              <a:gd name="connsiteY1" fmla="*/ 734703 h 734703"/>
              <a:gd name="connsiteX2" fmla="*/ 1113011 w 2155511"/>
              <a:gd name="connsiteY2" fmla="*/ 726462 h 734703"/>
              <a:gd name="connsiteX3" fmla="*/ 1116101 w 2155511"/>
              <a:gd name="connsiteY3" fmla="*/ 433649 h 734703"/>
              <a:gd name="connsiteX4" fmla="*/ 643684 w 2155511"/>
              <a:gd name="connsiteY4" fmla="*/ 364917 h 734703"/>
              <a:gd name="connsiteX5" fmla="*/ 1286527 w 2155511"/>
              <a:gd name="connsiteY5" fmla="*/ 142428 h 734703"/>
              <a:gd name="connsiteX6" fmla="*/ 1426519 w 2155511"/>
              <a:gd name="connsiteY6" fmla="*/ 307609 h 734703"/>
              <a:gd name="connsiteX7" fmla="*/ 2121801 w 2155511"/>
              <a:gd name="connsiteY7" fmla="*/ 324464 h 734703"/>
              <a:gd name="connsiteX8" fmla="*/ 2155511 w 2155511"/>
              <a:gd name="connsiteY8" fmla="*/ 0 h 734703"/>
              <a:gd name="connsiteX9" fmla="*/ 1375954 w 2155511"/>
              <a:gd name="connsiteY9" fmla="*/ 8427 h 734703"/>
              <a:gd name="connsiteX10" fmla="*/ 0 w 2155511"/>
              <a:gd name="connsiteY10" fmla="*/ 430185 h 734703"/>
              <a:gd name="connsiteX0" fmla="*/ 0 w 2155511"/>
              <a:gd name="connsiteY0" fmla="*/ 430185 h 734703"/>
              <a:gd name="connsiteX1" fmla="*/ 7116 w 2155511"/>
              <a:gd name="connsiteY1" fmla="*/ 734703 h 734703"/>
              <a:gd name="connsiteX2" fmla="*/ 1113011 w 2155511"/>
              <a:gd name="connsiteY2" fmla="*/ 726462 h 734703"/>
              <a:gd name="connsiteX3" fmla="*/ 1116101 w 2155511"/>
              <a:gd name="connsiteY3" fmla="*/ 413329 h 734703"/>
              <a:gd name="connsiteX4" fmla="*/ 643684 w 2155511"/>
              <a:gd name="connsiteY4" fmla="*/ 364917 h 734703"/>
              <a:gd name="connsiteX5" fmla="*/ 1286527 w 2155511"/>
              <a:gd name="connsiteY5" fmla="*/ 142428 h 734703"/>
              <a:gd name="connsiteX6" fmla="*/ 1426519 w 2155511"/>
              <a:gd name="connsiteY6" fmla="*/ 307609 h 734703"/>
              <a:gd name="connsiteX7" fmla="*/ 2121801 w 2155511"/>
              <a:gd name="connsiteY7" fmla="*/ 324464 h 734703"/>
              <a:gd name="connsiteX8" fmla="*/ 2155511 w 2155511"/>
              <a:gd name="connsiteY8" fmla="*/ 0 h 734703"/>
              <a:gd name="connsiteX9" fmla="*/ 1375954 w 2155511"/>
              <a:gd name="connsiteY9" fmla="*/ 8427 h 734703"/>
              <a:gd name="connsiteX10" fmla="*/ 0 w 2155511"/>
              <a:gd name="connsiteY10" fmla="*/ 430185 h 734703"/>
              <a:gd name="connsiteX0" fmla="*/ 0 w 2155511"/>
              <a:gd name="connsiteY0" fmla="*/ 430185 h 734703"/>
              <a:gd name="connsiteX1" fmla="*/ 7116 w 2155511"/>
              <a:gd name="connsiteY1" fmla="*/ 734703 h 734703"/>
              <a:gd name="connsiteX2" fmla="*/ 1113011 w 2155511"/>
              <a:gd name="connsiteY2" fmla="*/ 726462 h 734703"/>
              <a:gd name="connsiteX3" fmla="*/ 1116101 w 2155511"/>
              <a:gd name="connsiteY3" fmla="*/ 413329 h 734703"/>
              <a:gd name="connsiteX4" fmla="*/ 643684 w 2155511"/>
              <a:gd name="connsiteY4" fmla="*/ 364917 h 734703"/>
              <a:gd name="connsiteX5" fmla="*/ 1286527 w 2155511"/>
              <a:gd name="connsiteY5" fmla="*/ 142428 h 734703"/>
              <a:gd name="connsiteX6" fmla="*/ 1426519 w 2155511"/>
              <a:gd name="connsiteY6" fmla="*/ 307609 h 734703"/>
              <a:gd name="connsiteX7" fmla="*/ 2121801 w 2155511"/>
              <a:gd name="connsiteY7" fmla="*/ 324464 h 734703"/>
              <a:gd name="connsiteX8" fmla="*/ 2155511 w 2155511"/>
              <a:gd name="connsiteY8" fmla="*/ 0 h 734703"/>
              <a:gd name="connsiteX9" fmla="*/ 1375954 w 2155511"/>
              <a:gd name="connsiteY9" fmla="*/ 8427 h 734703"/>
              <a:gd name="connsiteX10" fmla="*/ 0 w 2155511"/>
              <a:gd name="connsiteY10" fmla="*/ 430185 h 734703"/>
              <a:gd name="connsiteX0" fmla="*/ 0 w 2155511"/>
              <a:gd name="connsiteY0" fmla="*/ 430185 h 734703"/>
              <a:gd name="connsiteX1" fmla="*/ 7116 w 2155511"/>
              <a:gd name="connsiteY1" fmla="*/ 734703 h 734703"/>
              <a:gd name="connsiteX2" fmla="*/ 1113011 w 2155511"/>
              <a:gd name="connsiteY2" fmla="*/ 726462 h 734703"/>
              <a:gd name="connsiteX3" fmla="*/ 1116101 w 2155511"/>
              <a:gd name="connsiteY3" fmla="*/ 413329 h 734703"/>
              <a:gd name="connsiteX4" fmla="*/ 582724 w 2155511"/>
              <a:gd name="connsiteY4" fmla="*/ 411363 h 734703"/>
              <a:gd name="connsiteX5" fmla="*/ 1286527 w 2155511"/>
              <a:gd name="connsiteY5" fmla="*/ 142428 h 734703"/>
              <a:gd name="connsiteX6" fmla="*/ 1426519 w 2155511"/>
              <a:gd name="connsiteY6" fmla="*/ 307609 h 734703"/>
              <a:gd name="connsiteX7" fmla="*/ 2121801 w 2155511"/>
              <a:gd name="connsiteY7" fmla="*/ 324464 h 734703"/>
              <a:gd name="connsiteX8" fmla="*/ 2155511 w 2155511"/>
              <a:gd name="connsiteY8" fmla="*/ 0 h 734703"/>
              <a:gd name="connsiteX9" fmla="*/ 1375954 w 2155511"/>
              <a:gd name="connsiteY9" fmla="*/ 8427 h 734703"/>
              <a:gd name="connsiteX10" fmla="*/ 0 w 2155511"/>
              <a:gd name="connsiteY10" fmla="*/ 430185 h 734703"/>
              <a:gd name="connsiteX0" fmla="*/ 0 w 2155511"/>
              <a:gd name="connsiteY0" fmla="*/ 430185 h 734703"/>
              <a:gd name="connsiteX1" fmla="*/ 7116 w 2155511"/>
              <a:gd name="connsiteY1" fmla="*/ 734703 h 734703"/>
              <a:gd name="connsiteX2" fmla="*/ 1113011 w 2155511"/>
              <a:gd name="connsiteY2" fmla="*/ 726462 h 734703"/>
              <a:gd name="connsiteX3" fmla="*/ 1116101 w 2155511"/>
              <a:gd name="connsiteY3" fmla="*/ 413329 h 734703"/>
              <a:gd name="connsiteX4" fmla="*/ 524667 w 2155511"/>
              <a:gd name="connsiteY4" fmla="*/ 411363 h 734703"/>
              <a:gd name="connsiteX5" fmla="*/ 1286527 w 2155511"/>
              <a:gd name="connsiteY5" fmla="*/ 142428 h 734703"/>
              <a:gd name="connsiteX6" fmla="*/ 1426519 w 2155511"/>
              <a:gd name="connsiteY6" fmla="*/ 307609 h 734703"/>
              <a:gd name="connsiteX7" fmla="*/ 2121801 w 2155511"/>
              <a:gd name="connsiteY7" fmla="*/ 324464 h 734703"/>
              <a:gd name="connsiteX8" fmla="*/ 2155511 w 2155511"/>
              <a:gd name="connsiteY8" fmla="*/ 0 h 734703"/>
              <a:gd name="connsiteX9" fmla="*/ 1375954 w 2155511"/>
              <a:gd name="connsiteY9" fmla="*/ 8427 h 734703"/>
              <a:gd name="connsiteX10" fmla="*/ 0 w 2155511"/>
              <a:gd name="connsiteY10" fmla="*/ 430185 h 734703"/>
              <a:gd name="connsiteX0" fmla="*/ 0 w 2155511"/>
              <a:gd name="connsiteY0" fmla="*/ 430185 h 734703"/>
              <a:gd name="connsiteX1" fmla="*/ 7116 w 2155511"/>
              <a:gd name="connsiteY1" fmla="*/ 734703 h 734703"/>
              <a:gd name="connsiteX2" fmla="*/ 1113011 w 2155511"/>
              <a:gd name="connsiteY2" fmla="*/ 726462 h 734703"/>
              <a:gd name="connsiteX3" fmla="*/ 1116101 w 2155511"/>
              <a:gd name="connsiteY3" fmla="*/ 413329 h 734703"/>
              <a:gd name="connsiteX4" fmla="*/ 463707 w 2155511"/>
              <a:gd name="connsiteY4" fmla="*/ 411363 h 734703"/>
              <a:gd name="connsiteX5" fmla="*/ 1286527 w 2155511"/>
              <a:gd name="connsiteY5" fmla="*/ 142428 h 734703"/>
              <a:gd name="connsiteX6" fmla="*/ 1426519 w 2155511"/>
              <a:gd name="connsiteY6" fmla="*/ 307609 h 734703"/>
              <a:gd name="connsiteX7" fmla="*/ 2121801 w 2155511"/>
              <a:gd name="connsiteY7" fmla="*/ 324464 h 734703"/>
              <a:gd name="connsiteX8" fmla="*/ 2155511 w 2155511"/>
              <a:gd name="connsiteY8" fmla="*/ 0 h 734703"/>
              <a:gd name="connsiteX9" fmla="*/ 1375954 w 2155511"/>
              <a:gd name="connsiteY9" fmla="*/ 8427 h 734703"/>
              <a:gd name="connsiteX10" fmla="*/ 0 w 2155511"/>
              <a:gd name="connsiteY10" fmla="*/ 430185 h 734703"/>
              <a:gd name="connsiteX0" fmla="*/ 0 w 2155511"/>
              <a:gd name="connsiteY0" fmla="*/ 430185 h 734703"/>
              <a:gd name="connsiteX1" fmla="*/ 7116 w 2155511"/>
              <a:gd name="connsiteY1" fmla="*/ 734703 h 734703"/>
              <a:gd name="connsiteX2" fmla="*/ 1113011 w 2155511"/>
              <a:gd name="connsiteY2" fmla="*/ 726462 h 734703"/>
              <a:gd name="connsiteX3" fmla="*/ 1116101 w 2155511"/>
              <a:gd name="connsiteY3" fmla="*/ 413329 h 734703"/>
              <a:gd name="connsiteX4" fmla="*/ 463707 w 2155511"/>
              <a:gd name="connsiteY4" fmla="*/ 411363 h 734703"/>
              <a:gd name="connsiteX5" fmla="*/ 1286527 w 2155511"/>
              <a:gd name="connsiteY5" fmla="*/ 142428 h 734703"/>
              <a:gd name="connsiteX6" fmla="*/ 1426519 w 2155511"/>
              <a:gd name="connsiteY6" fmla="*/ 307609 h 734703"/>
              <a:gd name="connsiteX7" fmla="*/ 2121801 w 2155511"/>
              <a:gd name="connsiteY7" fmla="*/ 324464 h 734703"/>
              <a:gd name="connsiteX8" fmla="*/ 2155511 w 2155511"/>
              <a:gd name="connsiteY8" fmla="*/ 0 h 734703"/>
              <a:gd name="connsiteX9" fmla="*/ 1375954 w 2155511"/>
              <a:gd name="connsiteY9" fmla="*/ 8427 h 734703"/>
              <a:gd name="connsiteX10" fmla="*/ 0 w 2155511"/>
              <a:gd name="connsiteY10" fmla="*/ 430185 h 734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55511" h="734703">
                <a:moveTo>
                  <a:pt x="0" y="430185"/>
                </a:moveTo>
                <a:cubicBezTo>
                  <a:pt x="2106" y="573736"/>
                  <a:pt x="5009" y="591152"/>
                  <a:pt x="7116" y="734703"/>
                </a:cubicBezTo>
                <a:lnTo>
                  <a:pt x="1113011" y="726462"/>
                </a:lnTo>
                <a:lnTo>
                  <a:pt x="1116101" y="413329"/>
                </a:lnTo>
                <a:lnTo>
                  <a:pt x="463707" y="411363"/>
                </a:lnTo>
                <a:lnTo>
                  <a:pt x="1286527" y="142428"/>
                </a:lnTo>
                <a:lnTo>
                  <a:pt x="1426519" y="307609"/>
                </a:lnTo>
                <a:lnTo>
                  <a:pt x="2121801" y="324464"/>
                </a:lnTo>
                <a:lnTo>
                  <a:pt x="2155511" y="0"/>
                </a:lnTo>
                <a:lnTo>
                  <a:pt x="1375954" y="8427"/>
                </a:lnTo>
                <a:lnTo>
                  <a:pt x="0" y="430185"/>
                </a:lnTo>
                <a:close/>
              </a:path>
            </a:pathLst>
          </a:custGeom>
          <a:gradFill>
            <a:gsLst>
              <a:gs pos="0">
                <a:srgbClr val="FFFF00">
                  <a:alpha val="20000"/>
                </a:srgbClr>
              </a:gs>
              <a:gs pos="100000">
                <a:srgbClr val="FFC000">
                  <a:alpha val="20000"/>
                </a:srgbClr>
              </a:gs>
            </a:gsLst>
            <a:lin ang="5400000" scaled="0"/>
          </a:gradFill>
          <a:ln>
            <a:solidFill>
              <a:srgbClr val="FFFF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764576" y="2967187"/>
            <a:ext cx="3651139" cy="693878"/>
          </a:xfrm>
          <a:custGeom>
            <a:avLst/>
            <a:gdLst>
              <a:gd name="connsiteX0" fmla="*/ 29497 w 3725021"/>
              <a:gd name="connsiteY0" fmla="*/ 63207 h 737419"/>
              <a:gd name="connsiteX1" fmla="*/ 0 w 3725021"/>
              <a:gd name="connsiteY1" fmla="*/ 244402 h 737419"/>
              <a:gd name="connsiteX2" fmla="*/ 1154588 w 3725021"/>
              <a:gd name="connsiteY2" fmla="*/ 737419 h 737419"/>
              <a:gd name="connsiteX3" fmla="*/ 2199616 w 3725021"/>
              <a:gd name="connsiteY3" fmla="*/ 573080 h 737419"/>
              <a:gd name="connsiteX4" fmla="*/ 2814835 w 3725021"/>
              <a:gd name="connsiteY4" fmla="*/ 362389 h 737419"/>
              <a:gd name="connsiteX5" fmla="*/ 3725021 w 3725021"/>
              <a:gd name="connsiteY5" fmla="*/ 269685 h 737419"/>
              <a:gd name="connsiteX6" fmla="*/ 3720807 w 3725021"/>
              <a:gd name="connsiteY6" fmla="*/ 8428 h 737419"/>
              <a:gd name="connsiteX7" fmla="*/ 2620999 w 3725021"/>
              <a:gd name="connsiteY7" fmla="*/ 0 h 737419"/>
              <a:gd name="connsiteX8" fmla="*/ 2629427 w 3725021"/>
              <a:gd name="connsiteY8" fmla="*/ 316037 h 737419"/>
              <a:gd name="connsiteX9" fmla="*/ 1163015 w 3725021"/>
              <a:gd name="connsiteY9" fmla="*/ 669998 h 737419"/>
              <a:gd name="connsiteX10" fmla="*/ 754274 w 3725021"/>
              <a:gd name="connsiteY10" fmla="*/ 514087 h 737419"/>
              <a:gd name="connsiteX11" fmla="*/ 261257 w 3725021"/>
              <a:gd name="connsiteY11" fmla="*/ 257043 h 737419"/>
              <a:gd name="connsiteX12" fmla="*/ 307609 w 3725021"/>
              <a:gd name="connsiteY12" fmla="*/ 151698 h 737419"/>
              <a:gd name="connsiteX13" fmla="*/ 278112 w 3725021"/>
              <a:gd name="connsiteY13" fmla="*/ 8428 h 737419"/>
              <a:gd name="connsiteX14" fmla="*/ 29497 w 3725021"/>
              <a:gd name="connsiteY14" fmla="*/ 63207 h 737419"/>
              <a:gd name="connsiteX0" fmla="*/ 29497 w 3725021"/>
              <a:gd name="connsiteY0" fmla="*/ 124448 h 798660"/>
              <a:gd name="connsiteX1" fmla="*/ 0 w 3725021"/>
              <a:gd name="connsiteY1" fmla="*/ 305643 h 798660"/>
              <a:gd name="connsiteX2" fmla="*/ 1154588 w 3725021"/>
              <a:gd name="connsiteY2" fmla="*/ 798660 h 798660"/>
              <a:gd name="connsiteX3" fmla="*/ 2199616 w 3725021"/>
              <a:gd name="connsiteY3" fmla="*/ 634321 h 798660"/>
              <a:gd name="connsiteX4" fmla="*/ 2814835 w 3725021"/>
              <a:gd name="connsiteY4" fmla="*/ 423630 h 798660"/>
              <a:gd name="connsiteX5" fmla="*/ 3725021 w 3725021"/>
              <a:gd name="connsiteY5" fmla="*/ 330926 h 798660"/>
              <a:gd name="connsiteX6" fmla="*/ 3720807 w 3725021"/>
              <a:gd name="connsiteY6" fmla="*/ 69669 h 798660"/>
              <a:gd name="connsiteX7" fmla="*/ 2620999 w 3725021"/>
              <a:gd name="connsiteY7" fmla="*/ 61241 h 798660"/>
              <a:gd name="connsiteX8" fmla="*/ 2629427 w 3725021"/>
              <a:gd name="connsiteY8" fmla="*/ 377278 h 798660"/>
              <a:gd name="connsiteX9" fmla="*/ 1163015 w 3725021"/>
              <a:gd name="connsiteY9" fmla="*/ 731239 h 798660"/>
              <a:gd name="connsiteX10" fmla="*/ 754274 w 3725021"/>
              <a:gd name="connsiteY10" fmla="*/ 575328 h 798660"/>
              <a:gd name="connsiteX11" fmla="*/ 261257 w 3725021"/>
              <a:gd name="connsiteY11" fmla="*/ 318284 h 798660"/>
              <a:gd name="connsiteX12" fmla="*/ 307609 w 3725021"/>
              <a:gd name="connsiteY12" fmla="*/ 212939 h 798660"/>
              <a:gd name="connsiteX13" fmla="*/ 275209 w 3725021"/>
              <a:gd name="connsiteY13" fmla="*/ 0 h 798660"/>
              <a:gd name="connsiteX14" fmla="*/ 29497 w 3725021"/>
              <a:gd name="connsiteY14" fmla="*/ 124448 h 798660"/>
              <a:gd name="connsiteX0" fmla="*/ 61428 w 3725021"/>
              <a:gd name="connsiteY0" fmla="*/ 22848 h 798660"/>
              <a:gd name="connsiteX1" fmla="*/ 0 w 3725021"/>
              <a:gd name="connsiteY1" fmla="*/ 305643 h 798660"/>
              <a:gd name="connsiteX2" fmla="*/ 1154588 w 3725021"/>
              <a:gd name="connsiteY2" fmla="*/ 798660 h 798660"/>
              <a:gd name="connsiteX3" fmla="*/ 2199616 w 3725021"/>
              <a:gd name="connsiteY3" fmla="*/ 634321 h 798660"/>
              <a:gd name="connsiteX4" fmla="*/ 2814835 w 3725021"/>
              <a:gd name="connsiteY4" fmla="*/ 423630 h 798660"/>
              <a:gd name="connsiteX5" fmla="*/ 3725021 w 3725021"/>
              <a:gd name="connsiteY5" fmla="*/ 330926 h 798660"/>
              <a:gd name="connsiteX6" fmla="*/ 3720807 w 3725021"/>
              <a:gd name="connsiteY6" fmla="*/ 69669 h 798660"/>
              <a:gd name="connsiteX7" fmla="*/ 2620999 w 3725021"/>
              <a:gd name="connsiteY7" fmla="*/ 61241 h 798660"/>
              <a:gd name="connsiteX8" fmla="*/ 2629427 w 3725021"/>
              <a:gd name="connsiteY8" fmla="*/ 377278 h 798660"/>
              <a:gd name="connsiteX9" fmla="*/ 1163015 w 3725021"/>
              <a:gd name="connsiteY9" fmla="*/ 731239 h 798660"/>
              <a:gd name="connsiteX10" fmla="*/ 754274 w 3725021"/>
              <a:gd name="connsiteY10" fmla="*/ 575328 h 798660"/>
              <a:gd name="connsiteX11" fmla="*/ 261257 w 3725021"/>
              <a:gd name="connsiteY11" fmla="*/ 318284 h 798660"/>
              <a:gd name="connsiteX12" fmla="*/ 307609 w 3725021"/>
              <a:gd name="connsiteY12" fmla="*/ 212939 h 798660"/>
              <a:gd name="connsiteX13" fmla="*/ 275209 w 3725021"/>
              <a:gd name="connsiteY13" fmla="*/ 0 h 798660"/>
              <a:gd name="connsiteX14" fmla="*/ 61428 w 3725021"/>
              <a:gd name="connsiteY14" fmla="*/ 22848 h 798660"/>
              <a:gd name="connsiteX0" fmla="*/ 46914 w 3710507"/>
              <a:gd name="connsiteY0" fmla="*/ 22848 h 798660"/>
              <a:gd name="connsiteX1" fmla="*/ 0 w 3710507"/>
              <a:gd name="connsiteY1" fmla="*/ 201140 h 798660"/>
              <a:gd name="connsiteX2" fmla="*/ 1140074 w 3710507"/>
              <a:gd name="connsiteY2" fmla="*/ 798660 h 798660"/>
              <a:gd name="connsiteX3" fmla="*/ 2185102 w 3710507"/>
              <a:gd name="connsiteY3" fmla="*/ 634321 h 798660"/>
              <a:gd name="connsiteX4" fmla="*/ 2800321 w 3710507"/>
              <a:gd name="connsiteY4" fmla="*/ 423630 h 798660"/>
              <a:gd name="connsiteX5" fmla="*/ 3710507 w 3710507"/>
              <a:gd name="connsiteY5" fmla="*/ 330926 h 798660"/>
              <a:gd name="connsiteX6" fmla="*/ 3706293 w 3710507"/>
              <a:gd name="connsiteY6" fmla="*/ 69669 h 798660"/>
              <a:gd name="connsiteX7" fmla="*/ 2606485 w 3710507"/>
              <a:gd name="connsiteY7" fmla="*/ 61241 h 798660"/>
              <a:gd name="connsiteX8" fmla="*/ 2614913 w 3710507"/>
              <a:gd name="connsiteY8" fmla="*/ 377278 h 798660"/>
              <a:gd name="connsiteX9" fmla="*/ 1148501 w 3710507"/>
              <a:gd name="connsiteY9" fmla="*/ 731239 h 798660"/>
              <a:gd name="connsiteX10" fmla="*/ 739760 w 3710507"/>
              <a:gd name="connsiteY10" fmla="*/ 575328 h 798660"/>
              <a:gd name="connsiteX11" fmla="*/ 246743 w 3710507"/>
              <a:gd name="connsiteY11" fmla="*/ 318284 h 798660"/>
              <a:gd name="connsiteX12" fmla="*/ 293095 w 3710507"/>
              <a:gd name="connsiteY12" fmla="*/ 212939 h 798660"/>
              <a:gd name="connsiteX13" fmla="*/ 260695 w 3710507"/>
              <a:gd name="connsiteY13" fmla="*/ 0 h 798660"/>
              <a:gd name="connsiteX14" fmla="*/ 46914 w 3710507"/>
              <a:gd name="connsiteY14" fmla="*/ 22848 h 798660"/>
              <a:gd name="connsiteX0" fmla="*/ 46914 w 3710507"/>
              <a:gd name="connsiteY0" fmla="*/ 22848 h 798660"/>
              <a:gd name="connsiteX1" fmla="*/ 0 w 3710507"/>
              <a:gd name="connsiteY1" fmla="*/ 201140 h 798660"/>
              <a:gd name="connsiteX2" fmla="*/ 1140074 w 3710507"/>
              <a:gd name="connsiteY2" fmla="*/ 798660 h 798660"/>
              <a:gd name="connsiteX3" fmla="*/ 2185102 w 3710507"/>
              <a:gd name="connsiteY3" fmla="*/ 634321 h 798660"/>
              <a:gd name="connsiteX4" fmla="*/ 2800321 w 3710507"/>
              <a:gd name="connsiteY4" fmla="*/ 423630 h 798660"/>
              <a:gd name="connsiteX5" fmla="*/ 3710507 w 3710507"/>
              <a:gd name="connsiteY5" fmla="*/ 330926 h 798660"/>
              <a:gd name="connsiteX6" fmla="*/ 3706293 w 3710507"/>
              <a:gd name="connsiteY6" fmla="*/ 69669 h 798660"/>
              <a:gd name="connsiteX7" fmla="*/ 2606485 w 3710507"/>
              <a:gd name="connsiteY7" fmla="*/ 61241 h 798660"/>
              <a:gd name="connsiteX8" fmla="*/ 2614913 w 3710507"/>
              <a:gd name="connsiteY8" fmla="*/ 377278 h 798660"/>
              <a:gd name="connsiteX9" fmla="*/ 1148501 w 3710507"/>
              <a:gd name="connsiteY9" fmla="*/ 731239 h 798660"/>
              <a:gd name="connsiteX10" fmla="*/ 739760 w 3710507"/>
              <a:gd name="connsiteY10" fmla="*/ 575328 h 798660"/>
              <a:gd name="connsiteX11" fmla="*/ 246743 w 3710507"/>
              <a:gd name="connsiteY11" fmla="*/ 318284 h 798660"/>
              <a:gd name="connsiteX12" fmla="*/ 298901 w 3710507"/>
              <a:gd name="connsiteY12" fmla="*/ 134562 h 798660"/>
              <a:gd name="connsiteX13" fmla="*/ 260695 w 3710507"/>
              <a:gd name="connsiteY13" fmla="*/ 0 h 798660"/>
              <a:gd name="connsiteX14" fmla="*/ 46914 w 3710507"/>
              <a:gd name="connsiteY14" fmla="*/ 22848 h 798660"/>
              <a:gd name="connsiteX0" fmla="*/ 46914 w 3710507"/>
              <a:gd name="connsiteY0" fmla="*/ 22848 h 798660"/>
              <a:gd name="connsiteX1" fmla="*/ 0 w 3710507"/>
              <a:gd name="connsiteY1" fmla="*/ 201140 h 798660"/>
              <a:gd name="connsiteX2" fmla="*/ 1140074 w 3710507"/>
              <a:gd name="connsiteY2" fmla="*/ 798660 h 798660"/>
              <a:gd name="connsiteX3" fmla="*/ 2185102 w 3710507"/>
              <a:gd name="connsiteY3" fmla="*/ 634321 h 798660"/>
              <a:gd name="connsiteX4" fmla="*/ 2800321 w 3710507"/>
              <a:gd name="connsiteY4" fmla="*/ 423630 h 798660"/>
              <a:gd name="connsiteX5" fmla="*/ 3710507 w 3710507"/>
              <a:gd name="connsiteY5" fmla="*/ 330926 h 798660"/>
              <a:gd name="connsiteX6" fmla="*/ 3706293 w 3710507"/>
              <a:gd name="connsiteY6" fmla="*/ 69669 h 798660"/>
              <a:gd name="connsiteX7" fmla="*/ 2606485 w 3710507"/>
              <a:gd name="connsiteY7" fmla="*/ 61241 h 798660"/>
              <a:gd name="connsiteX8" fmla="*/ 2614913 w 3710507"/>
              <a:gd name="connsiteY8" fmla="*/ 377278 h 798660"/>
              <a:gd name="connsiteX9" fmla="*/ 1148501 w 3710507"/>
              <a:gd name="connsiteY9" fmla="*/ 731239 h 798660"/>
              <a:gd name="connsiteX10" fmla="*/ 739760 w 3710507"/>
              <a:gd name="connsiteY10" fmla="*/ 575328 h 798660"/>
              <a:gd name="connsiteX11" fmla="*/ 264160 w 3710507"/>
              <a:gd name="connsiteY11" fmla="*/ 242810 h 798660"/>
              <a:gd name="connsiteX12" fmla="*/ 298901 w 3710507"/>
              <a:gd name="connsiteY12" fmla="*/ 134562 h 798660"/>
              <a:gd name="connsiteX13" fmla="*/ 260695 w 3710507"/>
              <a:gd name="connsiteY13" fmla="*/ 0 h 798660"/>
              <a:gd name="connsiteX14" fmla="*/ 46914 w 3710507"/>
              <a:gd name="connsiteY14" fmla="*/ 22848 h 798660"/>
              <a:gd name="connsiteX0" fmla="*/ 46914 w 3710507"/>
              <a:gd name="connsiteY0" fmla="*/ 22848 h 784146"/>
              <a:gd name="connsiteX1" fmla="*/ 0 w 3710507"/>
              <a:gd name="connsiteY1" fmla="*/ 201140 h 784146"/>
              <a:gd name="connsiteX2" fmla="*/ 1029765 w 3710507"/>
              <a:gd name="connsiteY2" fmla="*/ 784146 h 784146"/>
              <a:gd name="connsiteX3" fmla="*/ 2185102 w 3710507"/>
              <a:gd name="connsiteY3" fmla="*/ 634321 h 784146"/>
              <a:gd name="connsiteX4" fmla="*/ 2800321 w 3710507"/>
              <a:gd name="connsiteY4" fmla="*/ 423630 h 784146"/>
              <a:gd name="connsiteX5" fmla="*/ 3710507 w 3710507"/>
              <a:gd name="connsiteY5" fmla="*/ 330926 h 784146"/>
              <a:gd name="connsiteX6" fmla="*/ 3706293 w 3710507"/>
              <a:gd name="connsiteY6" fmla="*/ 69669 h 784146"/>
              <a:gd name="connsiteX7" fmla="*/ 2606485 w 3710507"/>
              <a:gd name="connsiteY7" fmla="*/ 61241 h 784146"/>
              <a:gd name="connsiteX8" fmla="*/ 2614913 w 3710507"/>
              <a:gd name="connsiteY8" fmla="*/ 377278 h 784146"/>
              <a:gd name="connsiteX9" fmla="*/ 1148501 w 3710507"/>
              <a:gd name="connsiteY9" fmla="*/ 731239 h 784146"/>
              <a:gd name="connsiteX10" fmla="*/ 739760 w 3710507"/>
              <a:gd name="connsiteY10" fmla="*/ 575328 h 784146"/>
              <a:gd name="connsiteX11" fmla="*/ 264160 w 3710507"/>
              <a:gd name="connsiteY11" fmla="*/ 242810 h 784146"/>
              <a:gd name="connsiteX12" fmla="*/ 298901 w 3710507"/>
              <a:gd name="connsiteY12" fmla="*/ 134562 h 784146"/>
              <a:gd name="connsiteX13" fmla="*/ 260695 w 3710507"/>
              <a:gd name="connsiteY13" fmla="*/ 0 h 784146"/>
              <a:gd name="connsiteX14" fmla="*/ 46914 w 3710507"/>
              <a:gd name="connsiteY14" fmla="*/ 22848 h 784146"/>
              <a:gd name="connsiteX0" fmla="*/ 46914 w 3710507"/>
              <a:gd name="connsiteY0" fmla="*/ 22848 h 784146"/>
              <a:gd name="connsiteX1" fmla="*/ 0 w 3710507"/>
              <a:gd name="connsiteY1" fmla="*/ 201140 h 784146"/>
              <a:gd name="connsiteX2" fmla="*/ 1029765 w 3710507"/>
              <a:gd name="connsiteY2" fmla="*/ 784146 h 784146"/>
              <a:gd name="connsiteX3" fmla="*/ 2185102 w 3710507"/>
              <a:gd name="connsiteY3" fmla="*/ 634321 h 784146"/>
              <a:gd name="connsiteX4" fmla="*/ 2800321 w 3710507"/>
              <a:gd name="connsiteY4" fmla="*/ 423630 h 784146"/>
              <a:gd name="connsiteX5" fmla="*/ 3710507 w 3710507"/>
              <a:gd name="connsiteY5" fmla="*/ 330926 h 784146"/>
              <a:gd name="connsiteX6" fmla="*/ 3706293 w 3710507"/>
              <a:gd name="connsiteY6" fmla="*/ 69669 h 784146"/>
              <a:gd name="connsiteX7" fmla="*/ 2606485 w 3710507"/>
              <a:gd name="connsiteY7" fmla="*/ 61241 h 784146"/>
              <a:gd name="connsiteX8" fmla="*/ 2614913 w 3710507"/>
              <a:gd name="connsiteY8" fmla="*/ 377278 h 784146"/>
              <a:gd name="connsiteX9" fmla="*/ 1148501 w 3710507"/>
              <a:gd name="connsiteY9" fmla="*/ 731239 h 784146"/>
              <a:gd name="connsiteX10" fmla="*/ 690411 w 3710507"/>
              <a:gd name="connsiteY10" fmla="*/ 514368 h 784146"/>
              <a:gd name="connsiteX11" fmla="*/ 264160 w 3710507"/>
              <a:gd name="connsiteY11" fmla="*/ 242810 h 784146"/>
              <a:gd name="connsiteX12" fmla="*/ 298901 w 3710507"/>
              <a:gd name="connsiteY12" fmla="*/ 134562 h 784146"/>
              <a:gd name="connsiteX13" fmla="*/ 260695 w 3710507"/>
              <a:gd name="connsiteY13" fmla="*/ 0 h 784146"/>
              <a:gd name="connsiteX14" fmla="*/ 46914 w 3710507"/>
              <a:gd name="connsiteY14" fmla="*/ 22848 h 784146"/>
              <a:gd name="connsiteX0" fmla="*/ 46914 w 3710507"/>
              <a:gd name="connsiteY0" fmla="*/ 22848 h 784146"/>
              <a:gd name="connsiteX1" fmla="*/ 0 w 3710507"/>
              <a:gd name="connsiteY1" fmla="*/ 201140 h 784146"/>
              <a:gd name="connsiteX2" fmla="*/ 1029765 w 3710507"/>
              <a:gd name="connsiteY2" fmla="*/ 784146 h 784146"/>
              <a:gd name="connsiteX3" fmla="*/ 2185102 w 3710507"/>
              <a:gd name="connsiteY3" fmla="*/ 634321 h 784146"/>
              <a:gd name="connsiteX4" fmla="*/ 2800321 w 3710507"/>
              <a:gd name="connsiteY4" fmla="*/ 423630 h 784146"/>
              <a:gd name="connsiteX5" fmla="*/ 3710507 w 3710507"/>
              <a:gd name="connsiteY5" fmla="*/ 330926 h 784146"/>
              <a:gd name="connsiteX6" fmla="*/ 3706293 w 3710507"/>
              <a:gd name="connsiteY6" fmla="*/ 69669 h 784146"/>
              <a:gd name="connsiteX7" fmla="*/ 2606485 w 3710507"/>
              <a:gd name="connsiteY7" fmla="*/ 61241 h 784146"/>
              <a:gd name="connsiteX8" fmla="*/ 2614913 w 3710507"/>
              <a:gd name="connsiteY8" fmla="*/ 377278 h 784146"/>
              <a:gd name="connsiteX9" fmla="*/ 1125278 w 3710507"/>
              <a:gd name="connsiteY9" fmla="*/ 649959 h 784146"/>
              <a:gd name="connsiteX10" fmla="*/ 690411 w 3710507"/>
              <a:gd name="connsiteY10" fmla="*/ 514368 h 784146"/>
              <a:gd name="connsiteX11" fmla="*/ 264160 w 3710507"/>
              <a:gd name="connsiteY11" fmla="*/ 242810 h 784146"/>
              <a:gd name="connsiteX12" fmla="*/ 298901 w 3710507"/>
              <a:gd name="connsiteY12" fmla="*/ 134562 h 784146"/>
              <a:gd name="connsiteX13" fmla="*/ 260695 w 3710507"/>
              <a:gd name="connsiteY13" fmla="*/ 0 h 784146"/>
              <a:gd name="connsiteX14" fmla="*/ 46914 w 3710507"/>
              <a:gd name="connsiteY14" fmla="*/ 22848 h 784146"/>
              <a:gd name="connsiteX0" fmla="*/ 46914 w 3710507"/>
              <a:gd name="connsiteY0" fmla="*/ 22848 h 784146"/>
              <a:gd name="connsiteX1" fmla="*/ 0 w 3710507"/>
              <a:gd name="connsiteY1" fmla="*/ 201140 h 784146"/>
              <a:gd name="connsiteX2" fmla="*/ 1029765 w 3710507"/>
              <a:gd name="connsiteY2" fmla="*/ 784146 h 784146"/>
              <a:gd name="connsiteX3" fmla="*/ 2185102 w 3710507"/>
              <a:gd name="connsiteY3" fmla="*/ 634321 h 784146"/>
              <a:gd name="connsiteX4" fmla="*/ 2800321 w 3710507"/>
              <a:gd name="connsiteY4" fmla="*/ 423630 h 784146"/>
              <a:gd name="connsiteX5" fmla="*/ 3710507 w 3710507"/>
              <a:gd name="connsiteY5" fmla="*/ 330926 h 784146"/>
              <a:gd name="connsiteX6" fmla="*/ 3706293 w 3710507"/>
              <a:gd name="connsiteY6" fmla="*/ 69669 h 784146"/>
              <a:gd name="connsiteX7" fmla="*/ 2606485 w 3710507"/>
              <a:gd name="connsiteY7" fmla="*/ 61241 h 784146"/>
              <a:gd name="connsiteX8" fmla="*/ 2609107 w 3710507"/>
              <a:gd name="connsiteY8" fmla="*/ 304707 h 784146"/>
              <a:gd name="connsiteX9" fmla="*/ 1125278 w 3710507"/>
              <a:gd name="connsiteY9" fmla="*/ 649959 h 784146"/>
              <a:gd name="connsiteX10" fmla="*/ 690411 w 3710507"/>
              <a:gd name="connsiteY10" fmla="*/ 514368 h 784146"/>
              <a:gd name="connsiteX11" fmla="*/ 264160 w 3710507"/>
              <a:gd name="connsiteY11" fmla="*/ 242810 h 784146"/>
              <a:gd name="connsiteX12" fmla="*/ 298901 w 3710507"/>
              <a:gd name="connsiteY12" fmla="*/ 134562 h 784146"/>
              <a:gd name="connsiteX13" fmla="*/ 260695 w 3710507"/>
              <a:gd name="connsiteY13" fmla="*/ 0 h 784146"/>
              <a:gd name="connsiteX14" fmla="*/ 46914 w 3710507"/>
              <a:gd name="connsiteY14" fmla="*/ 22848 h 784146"/>
              <a:gd name="connsiteX0" fmla="*/ 46914 w 3710507"/>
              <a:gd name="connsiteY0" fmla="*/ 22848 h 688352"/>
              <a:gd name="connsiteX1" fmla="*/ 0 w 3710507"/>
              <a:gd name="connsiteY1" fmla="*/ 201140 h 688352"/>
              <a:gd name="connsiteX2" fmla="*/ 870108 w 3710507"/>
              <a:gd name="connsiteY2" fmla="*/ 688352 h 688352"/>
              <a:gd name="connsiteX3" fmla="*/ 2185102 w 3710507"/>
              <a:gd name="connsiteY3" fmla="*/ 634321 h 688352"/>
              <a:gd name="connsiteX4" fmla="*/ 2800321 w 3710507"/>
              <a:gd name="connsiteY4" fmla="*/ 423630 h 688352"/>
              <a:gd name="connsiteX5" fmla="*/ 3710507 w 3710507"/>
              <a:gd name="connsiteY5" fmla="*/ 330926 h 688352"/>
              <a:gd name="connsiteX6" fmla="*/ 3706293 w 3710507"/>
              <a:gd name="connsiteY6" fmla="*/ 69669 h 688352"/>
              <a:gd name="connsiteX7" fmla="*/ 2606485 w 3710507"/>
              <a:gd name="connsiteY7" fmla="*/ 61241 h 688352"/>
              <a:gd name="connsiteX8" fmla="*/ 2609107 w 3710507"/>
              <a:gd name="connsiteY8" fmla="*/ 304707 h 688352"/>
              <a:gd name="connsiteX9" fmla="*/ 1125278 w 3710507"/>
              <a:gd name="connsiteY9" fmla="*/ 649959 h 688352"/>
              <a:gd name="connsiteX10" fmla="*/ 690411 w 3710507"/>
              <a:gd name="connsiteY10" fmla="*/ 514368 h 688352"/>
              <a:gd name="connsiteX11" fmla="*/ 264160 w 3710507"/>
              <a:gd name="connsiteY11" fmla="*/ 242810 h 688352"/>
              <a:gd name="connsiteX12" fmla="*/ 298901 w 3710507"/>
              <a:gd name="connsiteY12" fmla="*/ 134562 h 688352"/>
              <a:gd name="connsiteX13" fmla="*/ 260695 w 3710507"/>
              <a:gd name="connsiteY13" fmla="*/ 0 h 688352"/>
              <a:gd name="connsiteX14" fmla="*/ 46914 w 3710507"/>
              <a:gd name="connsiteY14" fmla="*/ 22848 h 688352"/>
              <a:gd name="connsiteX0" fmla="*/ 46914 w 3710507"/>
              <a:gd name="connsiteY0" fmla="*/ 22848 h 688352"/>
              <a:gd name="connsiteX1" fmla="*/ 0 w 3710507"/>
              <a:gd name="connsiteY1" fmla="*/ 201140 h 688352"/>
              <a:gd name="connsiteX2" fmla="*/ 870108 w 3710507"/>
              <a:gd name="connsiteY2" fmla="*/ 688352 h 688352"/>
              <a:gd name="connsiteX3" fmla="*/ 2185102 w 3710507"/>
              <a:gd name="connsiteY3" fmla="*/ 634321 h 688352"/>
              <a:gd name="connsiteX4" fmla="*/ 2800321 w 3710507"/>
              <a:gd name="connsiteY4" fmla="*/ 423630 h 688352"/>
              <a:gd name="connsiteX5" fmla="*/ 3710507 w 3710507"/>
              <a:gd name="connsiteY5" fmla="*/ 330926 h 688352"/>
              <a:gd name="connsiteX6" fmla="*/ 3706293 w 3710507"/>
              <a:gd name="connsiteY6" fmla="*/ 69669 h 688352"/>
              <a:gd name="connsiteX7" fmla="*/ 2606485 w 3710507"/>
              <a:gd name="connsiteY7" fmla="*/ 61241 h 688352"/>
              <a:gd name="connsiteX8" fmla="*/ 2609107 w 3710507"/>
              <a:gd name="connsiteY8" fmla="*/ 304707 h 688352"/>
              <a:gd name="connsiteX9" fmla="*/ 1070124 w 3710507"/>
              <a:gd name="connsiteY9" fmla="*/ 618028 h 688352"/>
              <a:gd name="connsiteX10" fmla="*/ 690411 w 3710507"/>
              <a:gd name="connsiteY10" fmla="*/ 514368 h 688352"/>
              <a:gd name="connsiteX11" fmla="*/ 264160 w 3710507"/>
              <a:gd name="connsiteY11" fmla="*/ 242810 h 688352"/>
              <a:gd name="connsiteX12" fmla="*/ 298901 w 3710507"/>
              <a:gd name="connsiteY12" fmla="*/ 134562 h 688352"/>
              <a:gd name="connsiteX13" fmla="*/ 260695 w 3710507"/>
              <a:gd name="connsiteY13" fmla="*/ 0 h 688352"/>
              <a:gd name="connsiteX14" fmla="*/ 46914 w 3710507"/>
              <a:gd name="connsiteY14" fmla="*/ 22848 h 688352"/>
              <a:gd name="connsiteX0" fmla="*/ 46914 w 3710507"/>
              <a:gd name="connsiteY0" fmla="*/ 22848 h 688352"/>
              <a:gd name="connsiteX1" fmla="*/ 0 w 3710507"/>
              <a:gd name="connsiteY1" fmla="*/ 201140 h 688352"/>
              <a:gd name="connsiteX2" fmla="*/ 870108 w 3710507"/>
              <a:gd name="connsiteY2" fmla="*/ 688352 h 688352"/>
              <a:gd name="connsiteX3" fmla="*/ 2068988 w 3710507"/>
              <a:gd name="connsiteY3" fmla="*/ 584973 h 688352"/>
              <a:gd name="connsiteX4" fmla="*/ 2800321 w 3710507"/>
              <a:gd name="connsiteY4" fmla="*/ 423630 h 688352"/>
              <a:gd name="connsiteX5" fmla="*/ 3710507 w 3710507"/>
              <a:gd name="connsiteY5" fmla="*/ 330926 h 688352"/>
              <a:gd name="connsiteX6" fmla="*/ 3706293 w 3710507"/>
              <a:gd name="connsiteY6" fmla="*/ 69669 h 688352"/>
              <a:gd name="connsiteX7" fmla="*/ 2606485 w 3710507"/>
              <a:gd name="connsiteY7" fmla="*/ 61241 h 688352"/>
              <a:gd name="connsiteX8" fmla="*/ 2609107 w 3710507"/>
              <a:gd name="connsiteY8" fmla="*/ 304707 h 688352"/>
              <a:gd name="connsiteX9" fmla="*/ 1070124 w 3710507"/>
              <a:gd name="connsiteY9" fmla="*/ 618028 h 688352"/>
              <a:gd name="connsiteX10" fmla="*/ 690411 w 3710507"/>
              <a:gd name="connsiteY10" fmla="*/ 514368 h 688352"/>
              <a:gd name="connsiteX11" fmla="*/ 264160 w 3710507"/>
              <a:gd name="connsiteY11" fmla="*/ 242810 h 688352"/>
              <a:gd name="connsiteX12" fmla="*/ 298901 w 3710507"/>
              <a:gd name="connsiteY12" fmla="*/ 134562 h 688352"/>
              <a:gd name="connsiteX13" fmla="*/ 260695 w 3710507"/>
              <a:gd name="connsiteY13" fmla="*/ 0 h 688352"/>
              <a:gd name="connsiteX14" fmla="*/ 46914 w 3710507"/>
              <a:gd name="connsiteY14" fmla="*/ 22848 h 688352"/>
              <a:gd name="connsiteX0" fmla="*/ 46914 w 3710507"/>
              <a:gd name="connsiteY0" fmla="*/ 22848 h 688352"/>
              <a:gd name="connsiteX1" fmla="*/ 0 w 3710507"/>
              <a:gd name="connsiteY1" fmla="*/ 201140 h 688352"/>
              <a:gd name="connsiteX2" fmla="*/ 870108 w 3710507"/>
              <a:gd name="connsiteY2" fmla="*/ 688352 h 688352"/>
              <a:gd name="connsiteX3" fmla="*/ 2068988 w 3710507"/>
              <a:gd name="connsiteY3" fmla="*/ 584973 h 688352"/>
              <a:gd name="connsiteX4" fmla="*/ 2800321 w 3710507"/>
              <a:gd name="connsiteY4" fmla="*/ 423630 h 688352"/>
              <a:gd name="connsiteX5" fmla="*/ 3710507 w 3710507"/>
              <a:gd name="connsiteY5" fmla="*/ 330926 h 688352"/>
              <a:gd name="connsiteX6" fmla="*/ 3706293 w 3710507"/>
              <a:gd name="connsiteY6" fmla="*/ 69669 h 688352"/>
              <a:gd name="connsiteX7" fmla="*/ 2612291 w 3710507"/>
              <a:gd name="connsiteY7" fmla="*/ 6086 h 688352"/>
              <a:gd name="connsiteX8" fmla="*/ 2609107 w 3710507"/>
              <a:gd name="connsiteY8" fmla="*/ 304707 h 688352"/>
              <a:gd name="connsiteX9" fmla="*/ 1070124 w 3710507"/>
              <a:gd name="connsiteY9" fmla="*/ 618028 h 688352"/>
              <a:gd name="connsiteX10" fmla="*/ 690411 w 3710507"/>
              <a:gd name="connsiteY10" fmla="*/ 514368 h 688352"/>
              <a:gd name="connsiteX11" fmla="*/ 264160 w 3710507"/>
              <a:gd name="connsiteY11" fmla="*/ 242810 h 688352"/>
              <a:gd name="connsiteX12" fmla="*/ 298901 w 3710507"/>
              <a:gd name="connsiteY12" fmla="*/ 134562 h 688352"/>
              <a:gd name="connsiteX13" fmla="*/ 260695 w 3710507"/>
              <a:gd name="connsiteY13" fmla="*/ 0 h 688352"/>
              <a:gd name="connsiteX14" fmla="*/ 46914 w 3710507"/>
              <a:gd name="connsiteY14" fmla="*/ 22848 h 688352"/>
              <a:gd name="connsiteX0" fmla="*/ 46914 w 3710507"/>
              <a:gd name="connsiteY0" fmla="*/ 31556 h 697060"/>
              <a:gd name="connsiteX1" fmla="*/ 0 w 3710507"/>
              <a:gd name="connsiteY1" fmla="*/ 209848 h 697060"/>
              <a:gd name="connsiteX2" fmla="*/ 870108 w 3710507"/>
              <a:gd name="connsiteY2" fmla="*/ 697060 h 697060"/>
              <a:gd name="connsiteX3" fmla="*/ 2068988 w 3710507"/>
              <a:gd name="connsiteY3" fmla="*/ 593681 h 697060"/>
              <a:gd name="connsiteX4" fmla="*/ 2800321 w 3710507"/>
              <a:gd name="connsiteY4" fmla="*/ 432338 h 697060"/>
              <a:gd name="connsiteX5" fmla="*/ 3710507 w 3710507"/>
              <a:gd name="connsiteY5" fmla="*/ 339634 h 697060"/>
              <a:gd name="connsiteX6" fmla="*/ 3546636 w 3710507"/>
              <a:gd name="connsiteY6" fmla="*/ 0 h 697060"/>
              <a:gd name="connsiteX7" fmla="*/ 2612291 w 3710507"/>
              <a:gd name="connsiteY7" fmla="*/ 14794 h 697060"/>
              <a:gd name="connsiteX8" fmla="*/ 2609107 w 3710507"/>
              <a:gd name="connsiteY8" fmla="*/ 313415 h 697060"/>
              <a:gd name="connsiteX9" fmla="*/ 1070124 w 3710507"/>
              <a:gd name="connsiteY9" fmla="*/ 626736 h 697060"/>
              <a:gd name="connsiteX10" fmla="*/ 690411 w 3710507"/>
              <a:gd name="connsiteY10" fmla="*/ 523076 h 697060"/>
              <a:gd name="connsiteX11" fmla="*/ 264160 w 3710507"/>
              <a:gd name="connsiteY11" fmla="*/ 251518 h 697060"/>
              <a:gd name="connsiteX12" fmla="*/ 298901 w 3710507"/>
              <a:gd name="connsiteY12" fmla="*/ 143270 h 697060"/>
              <a:gd name="connsiteX13" fmla="*/ 260695 w 3710507"/>
              <a:gd name="connsiteY13" fmla="*/ 8708 h 697060"/>
              <a:gd name="connsiteX14" fmla="*/ 46914 w 3710507"/>
              <a:gd name="connsiteY14" fmla="*/ 31556 h 697060"/>
              <a:gd name="connsiteX0" fmla="*/ 46914 w 3568267"/>
              <a:gd name="connsiteY0" fmla="*/ 31556 h 697060"/>
              <a:gd name="connsiteX1" fmla="*/ 0 w 3568267"/>
              <a:gd name="connsiteY1" fmla="*/ 209848 h 697060"/>
              <a:gd name="connsiteX2" fmla="*/ 870108 w 3568267"/>
              <a:gd name="connsiteY2" fmla="*/ 697060 h 697060"/>
              <a:gd name="connsiteX3" fmla="*/ 2068988 w 3568267"/>
              <a:gd name="connsiteY3" fmla="*/ 593681 h 697060"/>
              <a:gd name="connsiteX4" fmla="*/ 2800321 w 3568267"/>
              <a:gd name="connsiteY4" fmla="*/ 432338 h 697060"/>
              <a:gd name="connsiteX5" fmla="*/ 3568267 w 3568267"/>
              <a:gd name="connsiteY5" fmla="*/ 307702 h 697060"/>
              <a:gd name="connsiteX6" fmla="*/ 3546636 w 3568267"/>
              <a:gd name="connsiteY6" fmla="*/ 0 h 697060"/>
              <a:gd name="connsiteX7" fmla="*/ 2612291 w 3568267"/>
              <a:gd name="connsiteY7" fmla="*/ 14794 h 697060"/>
              <a:gd name="connsiteX8" fmla="*/ 2609107 w 3568267"/>
              <a:gd name="connsiteY8" fmla="*/ 313415 h 697060"/>
              <a:gd name="connsiteX9" fmla="*/ 1070124 w 3568267"/>
              <a:gd name="connsiteY9" fmla="*/ 626736 h 697060"/>
              <a:gd name="connsiteX10" fmla="*/ 690411 w 3568267"/>
              <a:gd name="connsiteY10" fmla="*/ 523076 h 697060"/>
              <a:gd name="connsiteX11" fmla="*/ 264160 w 3568267"/>
              <a:gd name="connsiteY11" fmla="*/ 251518 h 697060"/>
              <a:gd name="connsiteX12" fmla="*/ 298901 w 3568267"/>
              <a:gd name="connsiteY12" fmla="*/ 143270 h 697060"/>
              <a:gd name="connsiteX13" fmla="*/ 260695 w 3568267"/>
              <a:gd name="connsiteY13" fmla="*/ 8708 h 697060"/>
              <a:gd name="connsiteX14" fmla="*/ 46914 w 3568267"/>
              <a:gd name="connsiteY14" fmla="*/ 31556 h 697060"/>
              <a:gd name="connsiteX0" fmla="*/ 46914 w 3568267"/>
              <a:gd name="connsiteY0" fmla="*/ 31556 h 697060"/>
              <a:gd name="connsiteX1" fmla="*/ 0 w 3568267"/>
              <a:gd name="connsiteY1" fmla="*/ 209848 h 697060"/>
              <a:gd name="connsiteX2" fmla="*/ 870108 w 3568267"/>
              <a:gd name="connsiteY2" fmla="*/ 697060 h 697060"/>
              <a:gd name="connsiteX3" fmla="*/ 2068988 w 3568267"/>
              <a:gd name="connsiteY3" fmla="*/ 593681 h 697060"/>
              <a:gd name="connsiteX4" fmla="*/ 2736459 w 3568267"/>
              <a:gd name="connsiteY4" fmla="*/ 356864 h 697060"/>
              <a:gd name="connsiteX5" fmla="*/ 3568267 w 3568267"/>
              <a:gd name="connsiteY5" fmla="*/ 307702 h 697060"/>
              <a:gd name="connsiteX6" fmla="*/ 3546636 w 3568267"/>
              <a:gd name="connsiteY6" fmla="*/ 0 h 697060"/>
              <a:gd name="connsiteX7" fmla="*/ 2612291 w 3568267"/>
              <a:gd name="connsiteY7" fmla="*/ 14794 h 697060"/>
              <a:gd name="connsiteX8" fmla="*/ 2609107 w 3568267"/>
              <a:gd name="connsiteY8" fmla="*/ 313415 h 697060"/>
              <a:gd name="connsiteX9" fmla="*/ 1070124 w 3568267"/>
              <a:gd name="connsiteY9" fmla="*/ 626736 h 697060"/>
              <a:gd name="connsiteX10" fmla="*/ 690411 w 3568267"/>
              <a:gd name="connsiteY10" fmla="*/ 523076 h 697060"/>
              <a:gd name="connsiteX11" fmla="*/ 264160 w 3568267"/>
              <a:gd name="connsiteY11" fmla="*/ 251518 h 697060"/>
              <a:gd name="connsiteX12" fmla="*/ 298901 w 3568267"/>
              <a:gd name="connsiteY12" fmla="*/ 143270 h 697060"/>
              <a:gd name="connsiteX13" fmla="*/ 260695 w 3568267"/>
              <a:gd name="connsiteY13" fmla="*/ 8708 h 697060"/>
              <a:gd name="connsiteX14" fmla="*/ 46914 w 3568267"/>
              <a:gd name="connsiteY14" fmla="*/ 31556 h 697060"/>
              <a:gd name="connsiteX0" fmla="*/ 46914 w 3568267"/>
              <a:gd name="connsiteY0" fmla="*/ 31556 h 697060"/>
              <a:gd name="connsiteX1" fmla="*/ 0 w 3568267"/>
              <a:gd name="connsiteY1" fmla="*/ 209848 h 697060"/>
              <a:gd name="connsiteX2" fmla="*/ 870108 w 3568267"/>
              <a:gd name="connsiteY2" fmla="*/ 697060 h 697060"/>
              <a:gd name="connsiteX3" fmla="*/ 1706131 w 3568267"/>
              <a:gd name="connsiteY3" fmla="*/ 602390 h 697060"/>
              <a:gd name="connsiteX4" fmla="*/ 2736459 w 3568267"/>
              <a:gd name="connsiteY4" fmla="*/ 356864 h 697060"/>
              <a:gd name="connsiteX5" fmla="*/ 3568267 w 3568267"/>
              <a:gd name="connsiteY5" fmla="*/ 307702 h 697060"/>
              <a:gd name="connsiteX6" fmla="*/ 3546636 w 3568267"/>
              <a:gd name="connsiteY6" fmla="*/ 0 h 697060"/>
              <a:gd name="connsiteX7" fmla="*/ 2612291 w 3568267"/>
              <a:gd name="connsiteY7" fmla="*/ 14794 h 697060"/>
              <a:gd name="connsiteX8" fmla="*/ 2609107 w 3568267"/>
              <a:gd name="connsiteY8" fmla="*/ 313415 h 697060"/>
              <a:gd name="connsiteX9" fmla="*/ 1070124 w 3568267"/>
              <a:gd name="connsiteY9" fmla="*/ 626736 h 697060"/>
              <a:gd name="connsiteX10" fmla="*/ 690411 w 3568267"/>
              <a:gd name="connsiteY10" fmla="*/ 523076 h 697060"/>
              <a:gd name="connsiteX11" fmla="*/ 264160 w 3568267"/>
              <a:gd name="connsiteY11" fmla="*/ 251518 h 697060"/>
              <a:gd name="connsiteX12" fmla="*/ 298901 w 3568267"/>
              <a:gd name="connsiteY12" fmla="*/ 143270 h 697060"/>
              <a:gd name="connsiteX13" fmla="*/ 260695 w 3568267"/>
              <a:gd name="connsiteY13" fmla="*/ 8708 h 697060"/>
              <a:gd name="connsiteX14" fmla="*/ 46914 w 3568267"/>
              <a:gd name="connsiteY14" fmla="*/ 31556 h 697060"/>
              <a:gd name="connsiteX0" fmla="*/ 46914 w 3568267"/>
              <a:gd name="connsiteY0" fmla="*/ 22848 h 688352"/>
              <a:gd name="connsiteX1" fmla="*/ 0 w 3568267"/>
              <a:gd name="connsiteY1" fmla="*/ 201140 h 688352"/>
              <a:gd name="connsiteX2" fmla="*/ 870108 w 3568267"/>
              <a:gd name="connsiteY2" fmla="*/ 688352 h 688352"/>
              <a:gd name="connsiteX3" fmla="*/ 1706131 w 3568267"/>
              <a:gd name="connsiteY3" fmla="*/ 593682 h 688352"/>
              <a:gd name="connsiteX4" fmla="*/ 2736459 w 3568267"/>
              <a:gd name="connsiteY4" fmla="*/ 348156 h 688352"/>
              <a:gd name="connsiteX5" fmla="*/ 3568267 w 3568267"/>
              <a:gd name="connsiteY5" fmla="*/ 298994 h 688352"/>
              <a:gd name="connsiteX6" fmla="*/ 3546636 w 3568267"/>
              <a:gd name="connsiteY6" fmla="*/ 5807 h 688352"/>
              <a:gd name="connsiteX7" fmla="*/ 2612291 w 3568267"/>
              <a:gd name="connsiteY7" fmla="*/ 6086 h 688352"/>
              <a:gd name="connsiteX8" fmla="*/ 2609107 w 3568267"/>
              <a:gd name="connsiteY8" fmla="*/ 304707 h 688352"/>
              <a:gd name="connsiteX9" fmla="*/ 1070124 w 3568267"/>
              <a:gd name="connsiteY9" fmla="*/ 618028 h 688352"/>
              <a:gd name="connsiteX10" fmla="*/ 690411 w 3568267"/>
              <a:gd name="connsiteY10" fmla="*/ 514368 h 688352"/>
              <a:gd name="connsiteX11" fmla="*/ 264160 w 3568267"/>
              <a:gd name="connsiteY11" fmla="*/ 242810 h 688352"/>
              <a:gd name="connsiteX12" fmla="*/ 298901 w 3568267"/>
              <a:gd name="connsiteY12" fmla="*/ 134562 h 688352"/>
              <a:gd name="connsiteX13" fmla="*/ 260695 w 3568267"/>
              <a:gd name="connsiteY13" fmla="*/ 0 h 688352"/>
              <a:gd name="connsiteX14" fmla="*/ 46914 w 3568267"/>
              <a:gd name="connsiteY14" fmla="*/ 22848 h 688352"/>
              <a:gd name="connsiteX0" fmla="*/ 46914 w 3568267"/>
              <a:gd name="connsiteY0" fmla="*/ 22848 h 688352"/>
              <a:gd name="connsiteX1" fmla="*/ 0 w 3568267"/>
              <a:gd name="connsiteY1" fmla="*/ 201140 h 688352"/>
              <a:gd name="connsiteX2" fmla="*/ 870108 w 3568267"/>
              <a:gd name="connsiteY2" fmla="*/ 688352 h 688352"/>
              <a:gd name="connsiteX3" fmla="*/ 1706131 w 3568267"/>
              <a:gd name="connsiteY3" fmla="*/ 593682 h 688352"/>
              <a:gd name="connsiteX4" fmla="*/ 2736459 w 3568267"/>
              <a:gd name="connsiteY4" fmla="*/ 348156 h 688352"/>
              <a:gd name="connsiteX5" fmla="*/ 3568267 w 3568267"/>
              <a:gd name="connsiteY5" fmla="*/ 298994 h 688352"/>
              <a:gd name="connsiteX6" fmla="*/ 3546636 w 3568267"/>
              <a:gd name="connsiteY6" fmla="*/ 5807 h 688352"/>
              <a:gd name="connsiteX7" fmla="*/ 2612291 w 3568267"/>
              <a:gd name="connsiteY7" fmla="*/ 6086 h 688352"/>
              <a:gd name="connsiteX8" fmla="*/ 2609107 w 3568267"/>
              <a:gd name="connsiteY8" fmla="*/ 304707 h 688352"/>
              <a:gd name="connsiteX9" fmla="*/ 1070124 w 3568267"/>
              <a:gd name="connsiteY9" fmla="*/ 618028 h 688352"/>
              <a:gd name="connsiteX10" fmla="*/ 690411 w 3568267"/>
              <a:gd name="connsiteY10" fmla="*/ 514368 h 688352"/>
              <a:gd name="connsiteX11" fmla="*/ 264160 w 3568267"/>
              <a:gd name="connsiteY11" fmla="*/ 242810 h 688352"/>
              <a:gd name="connsiteX12" fmla="*/ 298901 w 3568267"/>
              <a:gd name="connsiteY12" fmla="*/ 134562 h 688352"/>
              <a:gd name="connsiteX13" fmla="*/ 260695 w 3568267"/>
              <a:gd name="connsiteY13" fmla="*/ 0 h 688352"/>
              <a:gd name="connsiteX14" fmla="*/ 46914 w 3568267"/>
              <a:gd name="connsiteY14" fmla="*/ 22848 h 688352"/>
              <a:gd name="connsiteX0" fmla="*/ 46914 w 3559558"/>
              <a:gd name="connsiteY0" fmla="*/ 22848 h 688352"/>
              <a:gd name="connsiteX1" fmla="*/ 0 w 3559558"/>
              <a:gd name="connsiteY1" fmla="*/ 201140 h 688352"/>
              <a:gd name="connsiteX2" fmla="*/ 870108 w 3559558"/>
              <a:gd name="connsiteY2" fmla="*/ 688352 h 688352"/>
              <a:gd name="connsiteX3" fmla="*/ 1706131 w 3559558"/>
              <a:gd name="connsiteY3" fmla="*/ 593682 h 688352"/>
              <a:gd name="connsiteX4" fmla="*/ 2736459 w 3559558"/>
              <a:gd name="connsiteY4" fmla="*/ 348156 h 688352"/>
              <a:gd name="connsiteX5" fmla="*/ 3559558 w 3559558"/>
              <a:gd name="connsiteY5" fmla="*/ 287383 h 688352"/>
              <a:gd name="connsiteX6" fmla="*/ 3546636 w 3559558"/>
              <a:gd name="connsiteY6" fmla="*/ 5807 h 688352"/>
              <a:gd name="connsiteX7" fmla="*/ 2612291 w 3559558"/>
              <a:gd name="connsiteY7" fmla="*/ 6086 h 688352"/>
              <a:gd name="connsiteX8" fmla="*/ 2609107 w 3559558"/>
              <a:gd name="connsiteY8" fmla="*/ 304707 h 688352"/>
              <a:gd name="connsiteX9" fmla="*/ 1070124 w 3559558"/>
              <a:gd name="connsiteY9" fmla="*/ 618028 h 688352"/>
              <a:gd name="connsiteX10" fmla="*/ 690411 w 3559558"/>
              <a:gd name="connsiteY10" fmla="*/ 514368 h 688352"/>
              <a:gd name="connsiteX11" fmla="*/ 264160 w 3559558"/>
              <a:gd name="connsiteY11" fmla="*/ 242810 h 688352"/>
              <a:gd name="connsiteX12" fmla="*/ 298901 w 3559558"/>
              <a:gd name="connsiteY12" fmla="*/ 134562 h 688352"/>
              <a:gd name="connsiteX13" fmla="*/ 260695 w 3559558"/>
              <a:gd name="connsiteY13" fmla="*/ 0 h 688352"/>
              <a:gd name="connsiteX14" fmla="*/ 46914 w 3559558"/>
              <a:gd name="connsiteY14" fmla="*/ 22848 h 688352"/>
              <a:gd name="connsiteX0" fmla="*/ 46914 w 3565318"/>
              <a:gd name="connsiteY0" fmla="*/ 22848 h 688352"/>
              <a:gd name="connsiteX1" fmla="*/ 0 w 3565318"/>
              <a:gd name="connsiteY1" fmla="*/ 201140 h 688352"/>
              <a:gd name="connsiteX2" fmla="*/ 870108 w 3565318"/>
              <a:gd name="connsiteY2" fmla="*/ 688352 h 688352"/>
              <a:gd name="connsiteX3" fmla="*/ 1706131 w 3565318"/>
              <a:gd name="connsiteY3" fmla="*/ 593682 h 688352"/>
              <a:gd name="connsiteX4" fmla="*/ 2736459 w 3565318"/>
              <a:gd name="connsiteY4" fmla="*/ 348156 h 688352"/>
              <a:gd name="connsiteX5" fmla="*/ 3559558 w 3565318"/>
              <a:gd name="connsiteY5" fmla="*/ 287383 h 688352"/>
              <a:gd name="connsiteX6" fmla="*/ 3561150 w 3565318"/>
              <a:gd name="connsiteY6" fmla="*/ 5807 h 688352"/>
              <a:gd name="connsiteX7" fmla="*/ 2612291 w 3565318"/>
              <a:gd name="connsiteY7" fmla="*/ 6086 h 688352"/>
              <a:gd name="connsiteX8" fmla="*/ 2609107 w 3565318"/>
              <a:gd name="connsiteY8" fmla="*/ 304707 h 688352"/>
              <a:gd name="connsiteX9" fmla="*/ 1070124 w 3565318"/>
              <a:gd name="connsiteY9" fmla="*/ 618028 h 688352"/>
              <a:gd name="connsiteX10" fmla="*/ 690411 w 3565318"/>
              <a:gd name="connsiteY10" fmla="*/ 514368 h 688352"/>
              <a:gd name="connsiteX11" fmla="*/ 264160 w 3565318"/>
              <a:gd name="connsiteY11" fmla="*/ 242810 h 688352"/>
              <a:gd name="connsiteX12" fmla="*/ 298901 w 3565318"/>
              <a:gd name="connsiteY12" fmla="*/ 134562 h 688352"/>
              <a:gd name="connsiteX13" fmla="*/ 260695 w 3565318"/>
              <a:gd name="connsiteY13" fmla="*/ 0 h 688352"/>
              <a:gd name="connsiteX14" fmla="*/ 46914 w 3565318"/>
              <a:gd name="connsiteY14" fmla="*/ 22848 h 688352"/>
              <a:gd name="connsiteX0" fmla="*/ 46914 w 3640409"/>
              <a:gd name="connsiteY0" fmla="*/ 25750 h 691254"/>
              <a:gd name="connsiteX1" fmla="*/ 0 w 3640409"/>
              <a:gd name="connsiteY1" fmla="*/ 204042 h 691254"/>
              <a:gd name="connsiteX2" fmla="*/ 870108 w 3640409"/>
              <a:gd name="connsiteY2" fmla="*/ 691254 h 691254"/>
              <a:gd name="connsiteX3" fmla="*/ 1706131 w 3640409"/>
              <a:gd name="connsiteY3" fmla="*/ 596584 h 691254"/>
              <a:gd name="connsiteX4" fmla="*/ 2736459 w 3640409"/>
              <a:gd name="connsiteY4" fmla="*/ 351058 h 691254"/>
              <a:gd name="connsiteX5" fmla="*/ 3559558 w 3640409"/>
              <a:gd name="connsiteY5" fmla="*/ 290285 h 691254"/>
              <a:gd name="connsiteX6" fmla="*/ 3639527 w 3640409"/>
              <a:gd name="connsiteY6" fmla="*/ 0 h 691254"/>
              <a:gd name="connsiteX7" fmla="*/ 2612291 w 3640409"/>
              <a:gd name="connsiteY7" fmla="*/ 8988 h 691254"/>
              <a:gd name="connsiteX8" fmla="*/ 2609107 w 3640409"/>
              <a:gd name="connsiteY8" fmla="*/ 307609 h 691254"/>
              <a:gd name="connsiteX9" fmla="*/ 1070124 w 3640409"/>
              <a:gd name="connsiteY9" fmla="*/ 620930 h 691254"/>
              <a:gd name="connsiteX10" fmla="*/ 690411 w 3640409"/>
              <a:gd name="connsiteY10" fmla="*/ 517270 h 691254"/>
              <a:gd name="connsiteX11" fmla="*/ 264160 w 3640409"/>
              <a:gd name="connsiteY11" fmla="*/ 245712 h 691254"/>
              <a:gd name="connsiteX12" fmla="*/ 298901 w 3640409"/>
              <a:gd name="connsiteY12" fmla="*/ 137464 h 691254"/>
              <a:gd name="connsiteX13" fmla="*/ 260695 w 3640409"/>
              <a:gd name="connsiteY13" fmla="*/ 2902 h 691254"/>
              <a:gd name="connsiteX14" fmla="*/ 46914 w 3640409"/>
              <a:gd name="connsiteY14" fmla="*/ 25750 h 691254"/>
              <a:gd name="connsiteX0" fmla="*/ 46914 w 3644362"/>
              <a:gd name="connsiteY0" fmla="*/ 25750 h 691254"/>
              <a:gd name="connsiteX1" fmla="*/ 0 w 3644362"/>
              <a:gd name="connsiteY1" fmla="*/ 204042 h 691254"/>
              <a:gd name="connsiteX2" fmla="*/ 870108 w 3644362"/>
              <a:gd name="connsiteY2" fmla="*/ 691254 h 691254"/>
              <a:gd name="connsiteX3" fmla="*/ 1706131 w 3644362"/>
              <a:gd name="connsiteY3" fmla="*/ 596584 h 691254"/>
              <a:gd name="connsiteX4" fmla="*/ 2736459 w 3644362"/>
              <a:gd name="connsiteY4" fmla="*/ 351058 h 691254"/>
              <a:gd name="connsiteX5" fmla="*/ 3640838 w 3644362"/>
              <a:gd name="connsiteY5" fmla="*/ 275770 h 691254"/>
              <a:gd name="connsiteX6" fmla="*/ 3639527 w 3644362"/>
              <a:gd name="connsiteY6" fmla="*/ 0 h 691254"/>
              <a:gd name="connsiteX7" fmla="*/ 2612291 w 3644362"/>
              <a:gd name="connsiteY7" fmla="*/ 8988 h 691254"/>
              <a:gd name="connsiteX8" fmla="*/ 2609107 w 3644362"/>
              <a:gd name="connsiteY8" fmla="*/ 307609 h 691254"/>
              <a:gd name="connsiteX9" fmla="*/ 1070124 w 3644362"/>
              <a:gd name="connsiteY9" fmla="*/ 620930 h 691254"/>
              <a:gd name="connsiteX10" fmla="*/ 690411 w 3644362"/>
              <a:gd name="connsiteY10" fmla="*/ 517270 h 691254"/>
              <a:gd name="connsiteX11" fmla="*/ 264160 w 3644362"/>
              <a:gd name="connsiteY11" fmla="*/ 245712 h 691254"/>
              <a:gd name="connsiteX12" fmla="*/ 298901 w 3644362"/>
              <a:gd name="connsiteY12" fmla="*/ 137464 h 691254"/>
              <a:gd name="connsiteX13" fmla="*/ 260695 w 3644362"/>
              <a:gd name="connsiteY13" fmla="*/ 2902 h 691254"/>
              <a:gd name="connsiteX14" fmla="*/ 46914 w 3644362"/>
              <a:gd name="connsiteY14" fmla="*/ 25750 h 691254"/>
              <a:gd name="connsiteX0" fmla="*/ 46914 w 3644362"/>
              <a:gd name="connsiteY0" fmla="*/ 28374 h 693878"/>
              <a:gd name="connsiteX1" fmla="*/ 0 w 3644362"/>
              <a:gd name="connsiteY1" fmla="*/ 206666 h 693878"/>
              <a:gd name="connsiteX2" fmla="*/ 870108 w 3644362"/>
              <a:gd name="connsiteY2" fmla="*/ 693878 h 693878"/>
              <a:gd name="connsiteX3" fmla="*/ 1706131 w 3644362"/>
              <a:gd name="connsiteY3" fmla="*/ 599208 h 693878"/>
              <a:gd name="connsiteX4" fmla="*/ 2736459 w 3644362"/>
              <a:gd name="connsiteY4" fmla="*/ 353682 h 693878"/>
              <a:gd name="connsiteX5" fmla="*/ 3640838 w 3644362"/>
              <a:gd name="connsiteY5" fmla="*/ 278394 h 693878"/>
              <a:gd name="connsiteX6" fmla="*/ 3639527 w 3644362"/>
              <a:gd name="connsiteY6" fmla="*/ 2624 h 693878"/>
              <a:gd name="connsiteX7" fmla="*/ 2519399 w 3644362"/>
              <a:gd name="connsiteY7" fmla="*/ 0 h 693878"/>
              <a:gd name="connsiteX8" fmla="*/ 2609107 w 3644362"/>
              <a:gd name="connsiteY8" fmla="*/ 310233 h 693878"/>
              <a:gd name="connsiteX9" fmla="*/ 1070124 w 3644362"/>
              <a:gd name="connsiteY9" fmla="*/ 623554 h 693878"/>
              <a:gd name="connsiteX10" fmla="*/ 690411 w 3644362"/>
              <a:gd name="connsiteY10" fmla="*/ 519894 h 693878"/>
              <a:gd name="connsiteX11" fmla="*/ 264160 w 3644362"/>
              <a:gd name="connsiteY11" fmla="*/ 248336 h 693878"/>
              <a:gd name="connsiteX12" fmla="*/ 298901 w 3644362"/>
              <a:gd name="connsiteY12" fmla="*/ 140088 h 693878"/>
              <a:gd name="connsiteX13" fmla="*/ 260695 w 3644362"/>
              <a:gd name="connsiteY13" fmla="*/ 5526 h 693878"/>
              <a:gd name="connsiteX14" fmla="*/ 46914 w 3644362"/>
              <a:gd name="connsiteY14" fmla="*/ 28374 h 693878"/>
              <a:gd name="connsiteX0" fmla="*/ 46914 w 3644362"/>
              <a:gd name="connsiteY0" fmla="*/ 28374 h 693878"/>
              <a:gd name="connsiteX1" fmla="*/ 0 w 3644362"/>
              <a:gd name="connsiteY1" fmla="*/ 206666 h 693878"/>
              <a:gd name="connsiteX2" fmla="*/ 870108 w 3644362"/>
              <a:gd name="connsiteY2" fmla="*/ 693878 h 693878"/>
              <a:gd name="connsiteX3" fmla="*/ 1706131 w 3644362"/>
              <a:gd name="connsiteY3" fmla="*/ 599208 h 693878"/>
              <a:gd name="connsiteX4" fmla="*/ 2736459 w 3644362"/>
              <a:gd name="connsiteY4" fmla="*/ 353682 h 693878"/>
              <a:gd name="connsiteX5" fmla="*/ 3640838 w 3644362"/>
              <a:gd name="connsiteY5" fmla="*/ 278394 h 693878"/>
              <a:gd name="connsiteX6" fmla="*/ 3639527 w 3644362"/>
              <a:gd name="connsiteY6" fmla="*/ 2624 h 693878"/>
              <a:gd name="connsiteX7" fmla="*/ 2519399 w 3644362"/>
              <a:gd name="connsiteY7" fmla="*/ 0 h 693878"/>
              <a:gd name="connsiteX8" fmla="*/ 2530730 w 3644362"/>
              <a:gd name="connsiteY8" fmla="*/ 316039 h 693878"/>
              <a:gd name="connsiteX9" fmla="*/ 1070124 w 3644362"/>
              <a:gd name="connsiteY9" fmla="*/ 623554 h 693878"/>
              <a:gd name="connsiteX10" fmla="*/ 690411 w 3644362"/>
              <a:gd name="connsiteY10" fmla="*/ 519894 h 693878"/>
              <a:gd name="connsiteX11" fmla="*/ 264160 w 3644362"/>
              <a:gd name="connsiteY11" fmla="*/ 248336 h 693878"/>
              <a:gd name="connsiteX12" fmla="*/ 298901 w 3644362"/>
              <a:gd name="connsiteY12" fmla="*/ 140088 h 693878"/>
              <a:gd name="connsiteX13" fmla="*/ 260695 w 3644362"/>
              <a:gd name="connsiteY13" fmla="*/ 5526 h 693878"/>
              <a:gd name="connsiteX14" fmla="*/ 46914 w 3644362"/>
              <a:gd name="connsiteY14" fmla="*/ 28374 h 693878"/>
              <a:gd name="connsiteX0" fmla="*/ 46914 w 3644362"/>
              <a:gd name="connsiteY0" fmla="*/ 28374 h 693878"/>
              <a:gd name="connsiteX1" fmla="*/ 0 w 3644362"/>
              <a:gd name="connsiteY1" fmla="*/ 206666 h 693878"/>
              <a:gd name="connsiteX2" fmla="*/ 870108 w 3644362"/>
              <a:gd name="connsiteY2" fmla="*/ 693878 h 693878"/>
              <a:gd name="connsiteX3" fmla="*/ 1706131 w 3644362"/>
              <a:gd name="connsiteY3" fmla="*/ 599208 h 693878"/>
              <a:gd name="connsiteX4" fmla="*/ 2736459 w 3644362"/>
              <a:gd name="connsiteY4" fmla="*/ 353682 h 693878"/>
              <a:gd name="connsiteX5" fmla="*/ 3640838 w 3644362"/>
              <a:gd name="connsiteY5" fmla="*/ 278394 h 693878"/>
              <a:gd name="connsiteX6" fmla="*/ 3639527 w 3644362"/>
              <a:gd name="connsiteY6" fmla="*/ 2624 h 693878"/>
              <a:gd name="connsiteX7" fmla="*/ 2519399 w 3644362"/>
              <a:gd name="connsiteY7" fmla="*/ 0 h 693878"/>
              <a:gd name="connsiteX8" fmla="*/ 2530730 w 3644362"/>
              <a:gd name="connsiteY8" fmla="*/ 316039 h 693878"/>
              <a:gd name="connsiteX9" fmla="*/ 1070124 w 3644362"/>
              <a:gd name="connsiteY9" fmla="*/ 623554 h 693878"/>
              <a:gd name="connsiteX10" fmla="*/ 690411 w 3644362"/>
              <a:gd name="connsiteY10" fmla="*/ 519894 h 693878"/>
              <a:gd name="connsiteX11" fmla="*/ 264160 w 3644362"/>
              <a:gd name="connsiteY11" fmla="*/ 248336 h 693878"/>
              <a:gd name="connsiteX12" fmla="*/ 298901 w 3644362"/>
              <a:gd name="connsiteY12" fmla="*/ 140088 h 693878"/>
              <a:gd name="connsiteX13" fmla="*/ 260695 w 3644362"/>
              <a:gd name="connsiteY13" fmla="*/ 5526 h 693878"/>
              <a:gd name="connsiteX14" fmla="*/ 46914 w 3644362"/>
              <a:gd name="connsiteY14" fmla="*/ 28374 h 693878"/>
              <a:gd name="connsiteX0" fmla="*/ 46914 w 3644362"/>
              <a:gd name="connsiteY0" fmla="*/ 28374 h 693878"/>
              <a:gd name="connsiteX1" fmla="*/ 0 w 3644362"/>
              <a:gd name="connsiteY1" fmla="*/ 206666 h 693878"/>
              <a:gd name="connsiteX2" fmla="*/ 870108 w 3644362"/>
              <a:gd name="connsiteY2" fmla="*/ 693878 h 693878"/>
              <a:gd name="connsiteX3" fmla="*/ 1706131 w 3644362"/>
              <a:gd name="connsiteY3" fmla="*/ 599208 h 693878"/>
              <a:gd name="connsiteX4" fmla="*/ 2736459 w 3644362"/>
              <a:gd name="connsiteY4" fmla="*/ 353682 h 693878"/>
              <a:gd name="connsiteX5" fmla="*/ 3640838 w 3644362"/>
              <a:gd name="connsiteY5" fmla="*/ 278394 h 693878"/>
              <a:gd name="connsiteX6" fmla="*/ 3639527 w 3644362"/>
              <a:gd name="connsiteY6" fmla="*/ 2624 h 693878"/>
              <a:gd name="connsiteX7" fmla="*/ 2519399 w 3644362"/>
              <a:gd name="connsiteY7" fmla="*/ 0 h 693878"/>
              <a:gd name="connsiteX8" fmla="*/ 2519118 w 3644362"/>
              <a:gd name="connsiteY8" fmla="*/ 313136 h 693878"/>
              <a:gd name="connsiteX9" fmla="*/ 1070124 w 3644362"/>
              <a:gd name="connsiteY9" fmla="*/ 623554 h 693878"/>
              <a:gd name="connsiteX10" fmla="*/ 690411 w 3644362"/>
              <a:gd name="connsiteY10" fmla="*/ 519894 h 693878"/>
              <a:gd name="connsiteX11" fmla="*/ 264160 w 3644362"/>
              <a:gd name="connsiteY11" fmla="*/ 248336 h 693878"/>
              <a:gd name="connsiteX12" fmla="*/ 298901 w 3644362"/>
              <a:gd name="connsiteY12" fmla="*/ 140088 h 693878"/>
              <a:gd name="connsiteX13" fmla="*/ 260695 w 3644362"/>
              <a:gd name="connsiteY13" fmla="*/ 5526 h 693878"/>
              <a:gd name="connsiteX14" fmla="*/ 46914 w 3644362"/>
              <a:gd name="connsiteY14" fmla="*/ 28374 h 693878"/>
              <a:gd name="connsiteX0" fmla="*/ 46914 w 3644362"/>
              <a:gd name="connsiteY0" fmla="*/ 28374 h 693878"/>
              <a:gd name="connsiteX1" fmla="*/ 0 w 3644362"/>
              <a:gd name="connsiteY1" fmla="*/ 206666 h 693878"/>
              <a:gd name="connsiteX2" fmla="*/ 870108 w 3644362"/>
              <a:gd name="connsiteY2" fmla="*/ 693878 h 693878"/>
              <a:gd name="connsiteX3" fmla="*/ 1706131 w 3644362"/>
              <a:gd name="connsiteY3" fmla="*/ 599208 h 693878"/>
              <a:gd name="connsiteX4" fmla="*/ 2736459 w 3644362"/>
              <a:gd name="connsiteY4" fmla="*/ 353682 h 693878"/>
              <a:gd name="connsiteX5" fmla="*/ 3640838 w 3644362"/>
              <a:gd name="connsiteY5" fmla="*/ 278394 h 693878"/>
              <a:gd name="connsiteX6" fmla="*/ 3639527 w 3644362"/>
              <a:gd name="connsiteY6" fmla="*/ 2624 h 693878"/>
              <a:gd name="connsiteX7" fmla="*/ 2519399 w 3644362"/>
              <a:gd name="connsiteY7" fmla="*/ 0 h 693878"/>
              <a:gd name="connsiteX8" fmla="*/ 2519118 w 3644362"/>
              <a:gd name="connsiteY8" fmla="*/ 313136 h 693878"/>
              <a:gd name="connsiteX9" fmla="*/ 1070124 w 3644362"/>
              <a:gd name="connsiteY9" fmla="*/ 623554 h 693878"/>
              <a:gd name="connsiteX10" fmla="*/ 690411 w 3644362"/>
              <a:gd name="connsiteY10" fmla="*/ 519894 h 693878"/>
              <a:gd name="connsiteX11" fmla="*/ 264160 w 3644362"/>
              <a:gd name="connsiteY11" fmla="*/ 248336 h 693878"/>
              <a:gd name="connsiteX12" fmla="*/ 298901 w 3644362"/>
              <a:gd name="connsiteY12" fmla="*/ 140088 h 693878"/>
              <a:gd name="connsiteX13" fmla="*/ 260695 w 3644362"/>
              <a:gd name="connsiteY13" fmla="*/ 5526 h 693878"/>
              <a:gd name="connsiteX14" fmla="*/ 46914 w 3644362"/>
              <a:gd name="connsiteY14" fmla="*/ 28374 h 693878"/>
              <a:gd name="connsiteX0" fmla="*/ 46914 w 3645285"/>
              <a:gd name="connsiteY0" fmla="*/ 28374 h 693878"/>
              <a:gd name="connsiteX1" fmla="*/ 0 w 3645285"/>
              <a:gd name="connsiteY1" fmla="*/ 206666 h 693878"/>
              <a:gd name="connsiteX2" fmla="*/ 870108 w 3645285"/>
              <a:gd name="connsiteY2" fmla="*/ 693878 h 693878"/>
              <a:gd name="connsiteX3" fmla="*/ 1706131 w 3645285"/>
              <a:gd name="connsiteY3" fmla="*/ 599208 h 693878"/>
              <a:gd name="connsiteX4" fmla="*/ 2736459 w 3645285"/>
              <a:gd name="connsiteY4" fmla="*/ 353682 h 693878"/>
              <a:gd name="connsiteX5" fmla="*/ 3643741 w 3645285"/>
              <a:gd name="connsiteY5" fmla="*/ 278394 h 693878"/>
              <a:gd name="connsiteX6" fmla="*/ 3639527 w 3645285"/>
              <a:gd name="connsiteY6" fmla="*/ 2624 h 693878"/>
              <a:gd name="connsiteX7" fmla="*/ 2519399 w 3645285"/>
              <a:gd name="connsiteY7" fmla="*/ 0 h 693878"/>
              <a:gd name="connsiteX8" fmla="*/ 2519118 w 3645285"/>
              <a:gd name="connsiteY8" fmla="*/ 313136 h 693878"/>
              <a:gd name="connsiteX9" fmla="*/ 1070124 w 3645285"/>
              <a:gd name="connsiteY9" fmla="*/ 623554 h 693878"/>
              <a:gd name="connsiteX10" fmla="*/ 690411 w 3645285"/>
              <a:gd name="connsiteY10" fmla="*/ 519894 h 693878"/>
              <a:gd name="connsiteX11" fmla="*/ 264160 w 3645285"/>
              <a:gd name="connsiteY11" fmla="*/ 248336 h 693878"/>
              <a:gd name="connsiteX12" fmla="*/ 298901 w 3645285"/>
              <a:gd name="connsiteY12" fmla="*/ 140088 h 693878"/>
              <a:gd name="connsiteX13" fmla="*/ 260695 w 3645285"/>
              <a:gd name="connsiteY13" fmla="*/ 5526 h 693878"/>
              <a:gd name="connsiteX14" fmla="*/ 46914 w 3645285"/>
              <a:gd name="connsiteY14" fmla="*/ 28374 h 693878"/>
              <a:gd name="connsiteX0" fmla="*/ 46914 w 3645075"/>
              <a:gd name="connsiteY0" fmla="*/ 28374 h 693878"/>
              <a:gd name="connsiteX1" fmla="*/ 0 w 3645075"/>
              <a:gd name="connsiteY1" fmla="*/ 206666 h 693878"/>
              <a:gd name="connsiteX2" fmla="*/ 870108 w 3645075"/>
              <a:gd name="connsiteY2" fmla="*/ 693878 h 693878"/>
              <a:gd name="connsiteX3" fmla="*/ 1706131 w 3645075"/>
              <a:gd name="connsiteY3" fmla="*/ 599208 h 693878"/>
              <a:gd name="connsiteX4" fmla="*/ 2736459 w 3645075"/>
              <a:gd name="connsiteY4" fmla="*/ 353682 h 693878"/>
              <a:gd name="connsiteX5" fmla="*/ 3643741 w 3645075"/>
              <a:gd name="connsiteY5" fmla="*/ 278394 h 693878"/>
              <a:gd name="connsiteX6" fmla="*/ 3639527 w 3645075"/>
              <a:gd name="connsiteY6" fmla="*/ 2624 h 693878"/>
              <a:gd name="connsiteX7" fmla="*/ 2519399 w 3645075"/>
              <a:gd name="connsiteY7" fmla="*/ 0 h 693878"/>
              <a:gd name="connsiteX8" fmla="*/ 2519118 w 3645075"/>
              <a:gd name="connsiteY8" fmla="*/ 313136 h 693878"/>
              <a:gd name="connsiteX9" fmla="*/ 1070124 w 3645075"/>
              <a:gd name="connsiteY9" fmla="*/ 623554 h 693878"/>
              <a:gd name="connsiteX10" fmla="*/ 690411 w 3645075"/>
              <a:gd name="connsiteY10" fmla="*/ 519894 h 693878"/>
              <a:gd name="connsiteX11" fmla="*/ 264160 w 3645075"/>
              <a:gd name="connsiteY11" fmla="*/ 248336 h 693878"/>
              <a:gd name="connsiteX12" fmla="*/ 298901 w 3645075"/>
              <a:gd name="connsiteY12" fmla="*/ 140088 h 693878"/>
              <a:gd name="connsiteX13" fmla="*/ 260695 w 3645075"/>
              <a:gd name="connsiteY13" fmla="*/ 5526 h 693878"/>
              <a:gd name="connsiteX14" fmla="*/ 46914 w 3645075"/>
              <a:gd name="connsiteY14" fmla="*/ 28374 h 693878"/>
              <a:gd name="connsiteX0" fmla="*/ 46914 w 3643741"/>
              <a:gd name="connsiteY0" fmla="*/ 28374 h 693878"/>
              <a:gd name="connsiteX1" fmla="*/ 0 w 3643741"/>
              <a:gd name="connsiteY1" fmla="*/ 206666 h 693878"/>
              <a:gd name="connsiteX2" fmla="*/ 870108 w 3643741"/>
              <a:gd name="connsiteY2" fmla="*/ 693878 h 693878"/>
              <a:gd name="connsiteX3" fmla="*/ 1706131 w 3643741"/>
              <a:gd name="connsiteY3" fmla="*/ 599208 h 693878"/>
              <a:gd name="connsiteX4" fmla="*/ 2736459 w 3643741"/>
              <a:gd name="connsiteY4" fmla="*/ 353682 h 693878"/>
              <a:gd name="connsiteX5" fmla="*/ 3643741 w 3643741"/>
              <a:gd name="connsiteY5" fmla="*/ 278394 h 693878"/>
              <a:gd name="connsiteX6" fmla="*/ 3639527 w 3643741"/>
              <a:gd name="connsiteY6" fmla="*/ 2624 h 693878"/>
              <a:gd name="connsiteX7" fmla="*/ 2519399 w 3643741"/>
              <a:gd name="connsiteY7" fmla="*/ 0 h 693878"/>
              <a:gd name="connsiteX8" fmla="*/ 2519118 w 3643741"/>
              <a:gd name="connsiteY8" fmla="*/ 313136 h 693878"/>
              <a:gd name="connsiteX9" fmla="*/ 1070124 w 3643741"/>
              <a:gd name="connsiteY9" fmla="*/ 623554 h 693878"/>
              <a:gd name="connsiteX10" fmla="*/ 690411 w 3643741"/>
              <a:gd name="connsiteY10" fmla="*/ 519894 h 693878"/>
              <a:gd name="connsiteX11" fmla="*/ 264160 w 3643741"/>
              <a:gd name="connsiteY11" fmla="*/ 248336 h 693878"/>
              <a:gd name="connsiteX12" fmla="*/ 298901 w 3643741"/>
              <a:gd name="connsiteY12" fmla="*/ 140088 h 693878"/>
              <a:gd name="connsiteX13" fmla="*/ 260695 w 3643741"/>
              <a:gd name="connsiteY13" fmla="*/ 5526 h 693878"/>
              <a:gd name="connsiteX14" fmla="*/ 46914 w 3643741"/>
              <a:gd name="connsiteY14" fmla="*/ 28374 h 693878"/>
              <a:gd name="connsiteX0" fmla="*/ 46914 w 3651139"/>
              <a:gd name="connsiteY0" fmla="*/ 28374 h 693878"/>
              <a:gd name="connsiteX1" fmla="*/ 0 w 3651139"/>
              <a:gd name="connsiteY1" fmla="*/ 206666 h 693878"/>
              <a:gd name="connsiteX2" fmla="*/ 870108 w 3651139"/>
              <a:gd name="connsiteY2" fmla="*/ 693878 h 693878"/>
              <a:gd name="connsiteX3" fmla="*/ 1706131 w 3651139"/>
              <a:gd name="connsiteY3" fmla="*/ 599208 h 693878"/>
              <a:gd name="connsiteX4" fmla="*/ 2736459 w 3651139"/>
              <a:gd name="connsiteY4" fmla="*/ 353682 h 693878"/>
              <a:gd name="connsiteX5" fmla="*/ 3643741 w 3651139"/>
              <a:gd name="connsiteY5" fmla="*/ 278394 h 693878"/>
              <a:gd name="connsiteX6" fmla="*/ 3651139 w 3651139"/>
              <a:gd name="connsiteY6" fmla="*/ 5527 h 693878"/>
              <a:gd name="connsiteX7" fmla="*/ 2519399 w 3651139"/>
              <a:gd name="connsiteY7" fmla="*/ 0 h 693878"/>
              <a:gd name="connsiteX8" fmla="*/ 2519118 w 3651139"/>
              <a:gd name="connsiteY8" fmla="*/ 313136 h 693878"/>
              <a:gd name="connsiteX9" fmla="*/ 1070124 w 3651139"/>
              <a:gd name="connsiteY9" fmla="*/ 623554 h 693878"/>
              <a:gd name="connsiteX10" fmla="*/ 690411 w 3651139"/>
              <a:gd name="connsiteY10" fmla="*/ 519894 h 693878"/>
              <a:gd name="connsiteX11" fmla="*/ 264160 w 3651139"/>
              <a:gd name="connsiteY11" fmla="*/ 248336 h 693878"/>
              <a:gd name="connsiteX12" fmla="*/ 298901 w 3651139"/>
              <a:gd name="connsiteY12" fmla="*/ 140088 h 693878"/>
              <a:gd name="connsiteX13" fmla="*/ 260695 w 3651139"/>
              <a:gd name="connsiteY13" fmla="*/ 5526 h 693878"/>
              <a:gd name="connsiteX14" fmla="*/ 46914 w 3651139"/>
              <a:gd name="connsiteY14" fmla="*/ 28374 h 693878"/>
              <a:gd name="connsiteX0" fmla="*/ 46914 w 3651139"/>
              <a:gd name="connsiteY0" fmla="*/ 28374 h 693878"/>
              <a:gd name="connsiteX1" fmla="*/ 0 w 3651139"/>
              <a:gd name="connsiteY1" fmla="*/ 206666 h 693878"/>
              <a:gd name="connsiteX2" fmla="*/ 870108 w 3651139"/>
              <a:gd name="connsiteY2" fmla="*/ 693878 h 693878"/>
              <a:gd name="connsiteX3" fmla="*/ 1706131 w 3651139"/>
              <a:gd name="connsiteY3" fmla="*/ 599208 h 693878"/>
              <a:gd name="connsiteX4" fmla="*/ 2736459 w 3651139"/>
              <a:gd name="connsiteY4" fmla="*/ 353682 h 693878"/>
              <a:gd name="connsiteX5" fmla="*/ 3643741 w 3651139"/>
              <a:gd name="connsiteY5" fmla="*/ 278394 h 693878"/>
              <a:gd name="connsiteX6" fmla="*/ 3651139 w 3651139"/>
              <a:gd name="connsiteY6" fmla="*/ 5527 h 693878"/>
              <a:gd name="connsiteX7" fmla="*/ 2519399 w 3651139"/>
              <a:gd name="connsiteY7" fmla="*/ 0 h 693878"/>
              <a:gd name="connsiteX8" fmla="*/ 2519118 w 3651139"/>
              <a:gd name="connsiteY8" fmla="*/ 313136 h 693878"/>
              <a:gd name="connsiteX9" fmla="*/ 1070124 w 3651139"/>
              <a:gd name="connsiteY9" fmla="*/ 623554 h 693878"/>
              <a:gd name="connsiteX10" fmla="*/ 690411 w 3651139"/>
              <a:gd name="connsiteY10" fmla="*/ 519894 h 693878"/>
              <a:gd name="connsiteX11" fmla="*/ 264160 w 3651139"/>
              <a:gd name="connsiteY11" fmla="*/ 248336 h 693878"/>
              <a:gd name="connsiteX12" fmla="*/ 298901 w 3651139"/>
              <a:gd name="connsiteY12" fmla="*/ 140088 h 693878"/>
              <a:gd name="connsiteX13" fmla="*/ 260695 w 3651139"/>
              <a:gd name="connsiteY13" fmla="*/ 5526 h 693878"/>
              <a:gd name="connsiteX14" fmla="*/ 46914 w 3651139"/>
              <a:gd name="connsiteY14" fmla="*/ 28374 h 693878"/>
              <a:gd name="connsiteX0" fmla="*/ 46914 w 3651139"/>
              <a:gd name="connsiteY0" fmla="*/ 28374 h 693878"/>
              <a:gd name="connsiteX1" fmla="*/ 0 w 3651139"/>
              <a:gd name="connsiteY1" fmla="*/ 206666 h 693878"/>
              <a:gd name="connsiteX2" fmla="*/ 870108 w 3651139"/>
              <a:gd name="connsiteY2" fmla="*/ 693878 h 693878"/>
              <a:gd name="connsiteX3" fmla="*/ 1706131 w 3651139"/>
              <a:gd name="connsiteY3" fmla="*/ 599208 h 693878"/>
              <a:gd name="connsiteX4" fmla="*/ 2727751 w 3651139"/>
              <a:gd name="connsiteY4" fmla="*/ 313042 h 693878"/>
              <a:gd name="connsiteX5" fmla="*/ 3643741 w 3651139"/>
              <a:gd name="connsiteY5" fmla="*/ 278394 h 693878"/>
              <a:gd name="connsiteX6" fmla="*/ 3651139 w 3651139"/>
              <a:gd name="connsiteY6" fmla="*/ 5527 h 693878"/>
              <a:gd name="connsiteX7" fmla="*/ 2519399 w 3651139"/>
              <a:gd name="connsiteY7" fmla="*/ 0 h 693878"/>
              <a:gd name="connsiteX8" fmla="*/ 2519118 w 3651139"/>
              <a:gd name="connsiteY8" fmla="*/ 313136 h 693878"/>
              <a:gd name="connsiteX9" fmla="*/ 1070124 w 3651139"/>
              <a:gd name="connsiteY9" fmla="*/ 623554 h 693878"/>
              <a:gd name="connsiteX10" fmla="*/ 690411 w 3651139"/>
              <a:gd name="connsiteY10" fmla="*/ 519894 h 693878"/>
              <a:gd name="connsiteX11" fmla="*/ 264160 w 3651139"/>
              <a:gd name="connsiteY11" fmla="*/ 248336 h 693878"/>
              <a:gd name="connsiteX12" fmla="*/ 298901 w 3651139"/>
              <a:gd name="connsiteY12" fmla="*/ 140088 h 693878"/>
              <a:gd name="connsiteX13" fmla="*/ 260695 w 3651139"/>
              <a:gd name="connsiteY13" fmla="*/ 5526 h 693878"/>
              <a:gd name="connsiteX14" fmla="*/ 46914 w 3651139"/>
              <a:gd name="connsiteY14" fmla="*/ 28374 h 693878"/>
              <a:gd name="connsiteX0" fmla="*/ 46914 w 3651139"/>
              <a:gd name="connsiteY0" fmla="*/ 28374 h 693878"/>
              <a:gd name="connsiteX1" fmla="*/ 0 w 3651139"/>
              <a:gd name="connsiteY1" fmla="*/ 206666 h 693878"/>
              <a:gd name="connsiteX2" fmla="*/ 870108 w 3651139"/>
              <a:gd name="connsiteY2" fmla="*/ 693878 h 693878"/>
              <a:gd name="connsiteX3" fmla="*/ 1706131 w 3651139"/>
              <a:gd name="connsiteY3" fmla="*/ 599208 h 693878"/>
              <a:gd name="connsiteX4" fmla="*/ 2727751 w 3651139"/>
              <a:gd name="connsiteY4" fmla="*/ 313042 h 693878"/>
              <a:gd name="connsiteX5" fmla="*/ 3643741 w 3651139"/>
              <a:gd name="connsiteY5" fmla="*/ 278394 h 693878"/>
              <a:gd name="connsiteX6" fmla="*/ 3651139 w 3651139"/>
              <a:gd name="connsiteY6" fmla="*/ 5527 h 693878"/>
              <a:gd name="connsiteX7" fmla="*/ 2519399 w 3651139"/>
              <a:gd name="connsiteY7" fmla="*/ 0 h 693878"/>
              <a:gd name="connsiteX8" fmla="*/ 2522021 w 3651139"/>
              <a:gd name="connsiteY8" fmla="*/ 266690 h 693878"/>
              <a:gd name="connsiteX9" fmla="*/ 1070124 w 3651139"/>
              <a:gd name="connsiteY9" fmla="*/ 623554 h 693878"/>
              <a:gd name="connsiteX10" fmla="*/ 690411 w 3651139"/>
              <a:gd name="connsiteY10" fmla="*/ 519894 h 693878"/>
              <a:gd name="connsiteX11" fmla="*/ 264160 w 3651139"/>
              <a:gd name="connsiteY11" fmla="*/ 248336 h 693878"/>
              <a:gd name="connsiteX12" fmla="*/ 298901 w 3651139"/>
              <a:gd name="connsiteY12" fmla="*/ 140088 h 693878"/>
              <a:gd name="connsiteX13" fmla="*/ 260695 w 3651139"/>
              <a:gd name="connsiteY13" fmla="*/ 5526 h 693878"/>
              <a:gd name="connsiteX14" fmla="*/ 46914 w 3651139"/>
              <a:gd name="connsiteY14" fmla="*/ 28374 h 693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651139" h="693878">
                <a:moveTo>
                  <a:pt x="46914" y="28374"/>
                </a:moveTo>
                <a:lnTo>
                  <a:pt x="0" y="206666"/>
                </a:lnTo>
                <a:lnTo>
                  <a:pt x="870108" y="693878"/>
                </a:lnTo>
                <a:lnTo>
                  <a:pt x="1706131" y="599208"/>
                </a:lnTo>
                <a:lnTo>
                  <a:pt x="2727751" y="313042"/>
                </a:lnTo>
                <a:lnTo>
                  <a:pt x="3643741" y="278394"/>
                </a:lnTo>
                <a:lnTo>
                  <a:pt x="3651139" y="5527"/>
                </a:lnTo>
                <a:lnTo>
                  <a:pt x="2519399" y="0"/>
                </a:lnTo>
                <a:cubicBezTo>
                  <a:pt x="2525064" y="158019"/>
                  <a:pt x="2522161" y="110122"/>
                  <a:pt x="2522021" y="266690"/>
                </a:cubicBezTo>
                <a:lnTo>
                  <a:pt x="1070124" y="623554"/>
                </a:lnTo>
                <a:lnTo>
                  <a:pt x="690411" y="519894"/>
                </a:lnTo>
                <a:lnTo>
                  <a:pt x="264160" y="248336"/>
                </a:lnTo>
                <a:lnTo>
                  <a:pt x="298901" y="140088"/>
                </a:lnTo>
                <a:lnTo>
                  <a:pt x="260695" y="5526"/>
                </a:lnTo>
                <a:lnTo>
                  <a:pt x="46914" y="28374"/>
                </a:lnTo>
                <a:close/>
              </a:path>
            </a:pathLst>
          </a:custGeom>
          <a:gradFill>
            <a:gsLst>
              <a:gs pos="0">
                <a:srgbClr val="FFFF00">
                  <a:alpha val="20000"/>
                </a:srgbClr>
              </a:gs>
              <a:gs pos="100000">
                <a:srgbClr val="FFC000">
                  <a:alpha val="20000"/>
                </a:srgbClr>
              </a:gs>
            </a:gsLst>
            <a:lin ang="5400000" scaled="0"/>
          </a:gradFill>
          <a:ln>
            <a:solidFill>
              <a:srgbClr val="FFC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352650" y="2734772"/>
            <a:ext cx="2933759" cy="524482"/>
          </a:xfrm>
          <a:custGeom>
            <a:avLst/>
            <a:gdLst>
              <a:gd name="connsiteX0" fmla="*/ 37925 w 2937036"/>
              <a:gd name="connsiteY0" fmla="*/ 522515 h 606791"/>
              <a:gd name="connsiteX1" fmla="*/ 0 w 2937036"/>
              <a:gd name="connsiteY1" fmla="*/ 442452 h 606791"/>
              <a:gd name="connsiteX2" fmla="*/ 54780 w 2937036"/>
              <a:gd name="connsiteY2" fmla="*/ 307610 h 606791"/>
              <a:gd name="connsiteX3" fmla="*/ 311824 w 2937036"/>
              <a:gd name="connsiteY3" fmla="*/ 189622 h 606791"/>
              <a:gd name="connsiteX4" fmla="*/ 952325 w 2937036"/>
              <a:gd name="connsiteY4" fmla="*/ 50566 h 606791"/>
              <a:gd name="connsiteX5" fmla="*/ 1951001 w 2937036"/>
              <a:gd name="connsiteY5" fmla="*/ 0 h 606791"/>
              <a:gd name="connsiteX6" fmla="*/ 2861188 w 2937036"/>
              <a:gd name="connsiteY6" fmla="*/ 341320 h 606791"/>
              <a:gd name="connsiteX7" fmla="*/ 2937036 w 2937036"/>
              <a:gd name="connsiteY7" fmla="*/ 606791 h 606791"/>
              <a:gd name="connsiteX8" fmla="*/ 1883580 w 2937036"/>
              <a:gd name="connsiteY8" fmla="*/ 585722 h 606791"/>
              <a:gd name="connsiteX9" fmla="*/ 1870939 w 2937036"/>
              <a:gd name="connsiteY9" fmla="*/ 332893 h 606791"/>
              <a:gd name="connsiteX10" fmla="*/ 1908863 w 2937036"/>
              <a:gd name="connsiteY10" fmla="*/ 223333 h 606791"/>
              <a:gd name="connsiteX11" fmla="*/ 1592826 w 2937036"/>
              <a:gd name="connsiteY11" fmla="*/ 71635 h 606791"/>
              <a:gd name="connsiteX12" fmla="*/ 796413 w 2937036"/>
              <a:gd name="connsiteY12" fmla="*/ 155912 h 606791"/>
              <a:gd name="connsiteX13" fmla="*/ 316037 w 2937036"/>
              <a:gd name="connsiteY13" fmla="*/ 362389 h 606791"/>
              <a:gd name="connsiteX14" fmla="*/ 278113 w 2937036"/>
              <a:gd name="connsiteY14" fmla="*/ 543584 h 606791"/>
              <a:gd name="connsiteX15" fmla="*/ 37925 w 2937036"/>
              <a:gd name="connsiteY15" fmla="*/ 522515 h 606791"/>
              <a:gd name="connsiteX0" fmla="*/ 37925 w 2991816"/>
              <a:gd name="connsiteY0" fmla="*/ 522515 h 606791"/>
              <a:gd name="connsiteX1" fmla="*/ 0 w 2991816"/>
              <a:gd name="connsiteY1" fmla="*/ 442452 h 606791"/>
              <a:gd name="connsiteX2" fmla="*/ 54780 w 2991816"/>
              <a:gd name="connsiteY2" fmla="*/ 307610 h 606791"/>
              <a:gd name="connsiteX3" fmla="*/ 311824 w 2991816"/>
              <a:gd name="connsiteY3" fmla="*/ 189622 h 606791"/>
              <a:gd name="connsiteX4" fmla="*/ 952325 w 2991816"/>
              <a:gd name="connsiteY4" fmla="*/ 50566 h 606791"/>
              <a:gd name="connsiteX5" fmla="*/ 1951001 w 2991816"/>
              <a:gd name="connsiteY5" fmla="*/ 0 h 606791"/>
              <a:gd name="connsiteX6" fmla="*/ 2991816 w 2991816"/>
              <a:gd name="connsiteY6" fmla="*/ 294968 h 606791"/>
              <a:gd name="connsiteX7" fmla="*/ 2937036 w 2991816"/>
              <a:gd name="connsiteY7" fmla="*/ 606791 h 606791"/>
              <a:gd name="connsiteX8" fmla="*/ 1883580 w 2991816"/>
              <a:gd name="connsiteY8" fmla="*/ 585722 h 606791"/>
              <a:gd name="connsiteX9" fmla="*/ 1870939 w 2991816"/>
              <a:gd name="connsiteY9" fmla="*/ 332893 h 606791"/>
              <a:gd name="connsiteX10" fmla="*/ 1908863 w 2991816"/>
              <a:gd name="connsiteY10" fmla="*/ 223333 h 606791"/>
              <a:gd name="connsiteX11" fmla="*/ 1592826 w 2991816"/>
              <a:gd name="connsiteY11" fmla="*/ 71635 h 606791"/>
              <a:gd name="connsiteX12" fmla="*/ 796413 w 2991816"/>
              <a:gd name="connsiteY12" fmla="*/ 155912 h 606791"/>
              <a:gd name="connsiteX13" fmla="*/ 316037 w 2991816"/>
              <a:gd name="connsiteY13" fmla="*/ 362389 h 606791"/>
              <a:gd name="connsiteX14" fmla="*/ 278113 w 2991816"/>
              <a:gd name="connsiteY14" fmla="*/ 543584 h 606791"/>
              <a:gd name="connsiteX15" fmla="*/ 37925 w 2991816"/>
              <a:gd name="connsiteY15" fmla="*/ 522515 h 606791"/>
              <a:gd name="connsiteX0" fmla="*/ 37925 w 3000243"/>
              <a:gd name="connsiteY0" fmla="*/ 522515 h 594150"/>
              <a:gd name="connsiteX1" fmla="*/ 0 w 3000243"/>
              <a:gd name="connsiteY1" fmla="*/ 442452 h 594150"/>
              <a:gd name="connsiteX2" fmla="*/ 54780 w 3000243"/>
              <a:gd name="connsiteY2" fmla="*/ 307610 h 594150"/>
              <a:gd name="connsiteX3" fmla="*/ 311824 w 3000243"/>
              <a:gd name="connsiteY3" fmla="*/ 189622 h 594150"/>
              <a:gd name="connsiteX4" fmla="*/ 952325 w 3000243"/>
              <a:gd name="connsiteY4" fmla="*/ 50566 h 594150"/>
              <a:gd name="connsiteX5" fmla="*/ 1951001 w 3000243"/>
              <a:gd name="connsiteY5" fmla="*/ 0 h 594150"/>
              <a:gd name="connsiteX6" fmla="*/ 2991816 w 3000243"/>
              <a:gd name="connsiteY6" fmla="*/ 294968 h 594150"/>
              <a:gd name="connsiteX7" fmla="*/ 3000243 w 3000243"/>
              <a:gd name="connsiteY7" fmla="*/ 594150 h 594150"/>
              <a:gd name="connsiteX8" fmla="*/ 1883580 w 3000243"/>
              <a:gd name="connsiteY8" fmla="*/ 585722 h 594150"/>
              <a:gd name="connsiteX9" fmla="*/ 1870939 w 3000243"/>
              <a:gd name="connsiteY9" fmla="*/ 332893 h 594150"/>
              <a:gd name="connsiteX10" fmla="*/ 1908863 w 3000243"/>
              <a:gd name="connsiteY10" fmla="*/ 223333 h 594150"/>
              <a:gd name="connsiteX11" fmla="*/ 1592826 w 3000243"/>
              <a:gd name="connsiteY11" fmla="*/ 71635 h 594150"/>
              <a:gd name="connsiteX12" fmla="*/ 796413 w 3000243"/>
              <a:gd name="connsiteY12" fmla="*/ 155912 h 594150"/>
              <a:gd name="connsiteX13" fmla="*/ 316037 w 3000243"/>
              <a:gd name="connsiteY13" fmla="*/ 362389 h 594150"/>
              <a:gd name="connsiteX14" fmla="*/ 278113 w 3000243"/>
              <a:gd name="connsiteY14" fmla="*/ 543584 h 594150"/>
              <a:gd name="connsiteX15" fmla="*/ 37925 w 3000243"/>
              <a:gd name="connsiteY15" fmla="*/ 522515 h 594150"/>
              <a:gd name="connsiteX0" fmla="*/ 37925 w 3000243"/>
              <a:gd name="connsiteY0" fmla="*/ 522515 h 594150"/>
              <a:gd name="connsiteX1" fmla="*/ 0 w 3000243"/>
              <a:gd name="connsiteY1" fmla="*/ 442452 h 594150"/>
              <a:gd name="connsiteX2" fmla="*/ 54780 w 3000243"/>
              <a:gd name="connsiteY2" fmla="*/ 261164 h 594150"/>
              <a:gd name="connsiteX3" fmla="*/ 311824 w 3000243"/>
              <a:gd name="connsiteY3" fmla="*/ 189622 h 594150"/>
              <a:gd name="connsiteX4" fmla="*/ 952325 w 3000243"/>
              <a:gd name="connsiteY4" fmla="*/ 50566 h 594150"/>
              <a:gd name="connsiteX5" fmla="*/ 1951001 w 3000243"/>
              <a:gd name="connsiteY5" fmla="*/ 0 h 594150"/>
              <a:gd name="connsiteX6" fmla="*/ 2991816 w 3000243"/>
              <a:gd name="connsiteY6" fmla="*/ 294968 h 594150"/>
              <a:gd name="connsiteX7" fmla="*/ 3000243 w 3000243"/>
              <a:gd name="connsiteY7" fmla="*/ 594150 h 594150"/>
              <a:gd name="connsiteX8" fmla="*/ 1883580 w 3000243"/>
              <a:gd name="connsiteY8" fmla="*/ 585722 h 594150"/>
              <a:gd name="connsiteX9" fmla="*/ 1870939 w 3000243"/>
              <a:gd name="connsiteY9" fmla="*/ 332893 h 594150"/>
              <a:gd name="connsiteX10" fmla="*/ 1908863 w 3000243"/>
              <a:gd name="connsiteY10" fmla="*/ 223333 h 594150"/>
              <a:gd name="connsiteX11" fmla="*/ 1592826 w 3000243"/>
              <a:gd name="connsiteY11" fmla="*/ 71635 h 594150"/>
              <a:gd name="connsiteX12" fmla="*/ 796413 w 3000243"/>
              <a:gd name="connsiteY12" fmla="*/ 155912 h 594150"/>
              <a:gd name="connsiteX13" fmla="*/ 316037 w 3000243"/>
              <a:gd name="connsiteY13" fmla="*/ 362389 h 594150"/>
              <a:gd name="connsiteX14" fmla="*/ 278113 w 3000243"/>
              <a:gd name="connsiteY14" fmla="*/ 543584 h 594150"/>
              <a:gd name="connsiteX15" fmla="*/ 37925 w 3000243"/>
              <a:gd name="connsiteY15" fmla="*/ 522515 h 594150"/>
              <a:gd name="connsiteX0" fmla="*/ 35022 w 2997340"/>
              <a:gd name="connsiteY0" fmla="*/ 522515 h 594150"/>
              <a:gd name="connsiteX1" fmla="*/ 0 w 2997340"/>
              <a:gd name="connsiteY1" fmla="*/ 364075 h 594150"/>
              <a:gd name="connsiteX2" fmla="*/ 51877 w 2997340"/>
              <a:gd name="connsiteY2" fmla="*/ 261164 h 594150"/>
              <a:gd name="connsiteX3" fmla="*/ 308921 w 2997340"/>
              <a:gd name="connsiteY3" fmla="*/ 189622 h 594150"/>
              <a:gd name="connsiteX4" fmla="*/ 949422 w 2997340"/>
              <a:gd name="connsiteY4" fmla="*/ 50566 h 594150"/>
              <a:gd name="connsiteX5" fmla="*/ 1948098 w 2997340"/>
              <a:gd name="connsiteY5" fmla="*/ 0 h 594150"/>
              <a:gd name="connsiteX6" fmla="*/ 2988913 w 2997340"/>
              <a:gd name="connsiteY6" fmla="*/ 294968 h 594150"/>
              <a:gd name="connsiteX7" fmla="*/ 2997340 w 2997340"/>
              <a:gd name="connsiteY7" fmla="*/ 594150 h 594150"/>
              <a:gd name="connsiteX8" fmla="*/ 1880677 w 2997340"/>
              <a:gd name="connsiteY8" fmla="*/ 585722 h 594150"/>
              <a:gd name="connsiteX9" fmla="*/ 1868036 w 2997340"/>
              <a:gd name="connsiteY9" fmla="*/ 332893 h 594150"/>
              <a:gd name="connsiteX10" fmla="*/ 1905960 w 2997340"/>
              <a:gd name="connsiteY10" fmla="*/ 223333 h 594150"/>
              <a:gd name="connsiteX11" fmla="*/ 1589923 w 2997340"/>
              <a:gd name="connsiteY11" fmla="*/ 71635 h 594150"/>
              <a:gd name="connsiteX12" fmla="*/ 793510 w 2997340"/>
              <a:gd name="connsiteY12" fmla="*/ 155912 h 594150"/>
              <a:gd name="connsiteX13" fmla="*/ 313134 w 2997340"/>
              <a:gd name="connsiteY13" fmla="*/ 362389 h 594150"/>
              <a:gd name="connsiteX14" fmla="*/ 275210 w 2997340"/>
              <a:gd name="connsiteY14" fmla="*/ 543584 h 594150"/>
              <a:gd name="connsiteX15" fmla="*/ 35022 w 2997340"/>
              <a:gd name="connsiteY15" fmla="*/ 522515 h 594150"/>
              <a:gd name="connsiteX0" fmla="*/ 32119 w 2997340"/>
              <a:gd name="connsiteY0" fmla="*/ 470264 h 594150"/>
              <a:gd name="connsiteX1" fmla="*/ 0 w 2997340"/>
              <a:gd name="connsiteY1" fmla="*/ 364075 h 594150"/>
              <a:gd name="connsiteX2" fmla="*/ 51877 w 2997340"/>
              <a:gd name="connsiteY2" fmla="*/ 261164 h 594150"/>
              <a:gd name="connsiteX3" fmla="*/ 308921 w 2997340"/>
              <a:gd name="connsiteY3" fmla="*/ 189622 h 594150"/>
              <a:gd name="connsiteX4" fmla="*/ 949422 w 2997340"/>
              <a:gd name="connsiteY4" fmla="*/ 50566 h 594150"/>
              <a:gd name="connsiteX5" fmla="*/ 1948098 w 2997340"/>
              <a:gd name="connsiteY5" fmla="*/ 0 h 594150"/>
              <a:gd name="connsiteX6" fmla="*/ 2988913 w 2997340"/>
              <a:gd name="connsiteY6" fmla="*/ 294968 h 594150"/>
              <a:gd name="connsiteX7" fmla="*/ 2997340 w 2997340"/>
              <a:gd name="connsiteY7" fmla="*/ 594150 h 594150"/>
              <a:gd name="connsiteX8" fmla="*/ 1880677 w 2997340"/>
              <a:gd name="connsiteY8" fmla="*/ 585722 h 594150"/>
              <a:gd name="connsiteX9" fmla="*/ 1868036 w 2997340"/>
              <a:gd name="connsiteY9" fmla="*/ 332893 h 594150"/>
              <a:gd name="connsiteX10" fmla="*/ 1905960 w 2997340"/>
              <a:gd name="connsiteY10" fmla="*/ 223333 h 594150"/>
              <a:gd name="connsiteX11" fmla="*/ 1589923 w 2997340"/>
              <a:gd name="connsiteY11" fmla="*/ 71635 h 594150"/>
              <a:gd name="connsiteX12" fmla="*/ 793510 w 2997340"/>
              <a:gd name="connsiteY12" fmla="*/ 155912 h 594150"/>
              <a:gd name="connsiteX13" fmla="*/ 313134 w 2997340"/>
              <a:gd name="connsiteY13" fmla="*/ 362389 h 594150"/>
              <a:gd name="connsiteX14" fmla="*/ 275210 w 2997340"/>
              <a:gd name="connsiteY14" fmla="*/ 543584 h 594150"/>
              <a:gd name="connsiteX15" fmla="*/ 32119 w 2997340"/>
              <a:gd name="connsiteY15" fmla="*/ 470264 h 594150"/>
              <a:gd name="connsiteX0" fmla="*/ 32119 w 2997340"/>
              <a:gd name="connsiteY0" fmla="*/ 470264 h 594150"/>
              <a:gd name="connsiteX1" fmla="*/ 0 w 2997340"/>
              <a:gd name="connsiteY1" fmla="*/ 364075 h 594150"/>
              <a:gd name="connsiteX2" fmla="*/ 51877 w 2997340"/>
              <a:gd name="connsiteY2" fmla="*/ 261164 h 594150"/>
              <a:gd name="connsiteX3" fmla="*/ 308921 w 2997340"/>
              <a:gd name="connsiteY3" fmla="*/ 189622 h 594150"/>
              <a:gd name="connsiteX4" fmla="*/ 949422 w 2997340"/>
              <a:gd name="connsiteY4" fmla="*/ 50566 h 594150"/>
              <a:gd name="connsiteX5" fmla="*/ 1948098 w 2997340"/>
              <a:gd name="connsiteY5" fmla="*/ 0 h 594150"/>
              <a:gd name="connsiteX6" fmla="*/ 2988913 w 2997340"/>
              <a:gd name="connsiteY6" fmla="*/ 294968 h 594150"/>
              <a:gd name="connsiteX7" fmla="*/ 2997340 w 2997340"/>
              <a:gd name="connsiteY7" fmla="*/ 594150 h 594150"/>
              <a:gd name="connsiteX8" fmla="*/ 1880677 w 2997340"/>
              <a:gd name="connsiteY8" fmla="*/ 585722 h 594150"/>
              <a:gd name="connsiteX9" fmla="*/ 1868036 w 2997340"/>
              <a:gd name="connsiteY9" fmla="*/ 332893 h 594150"/>
              <a:gd name="connsiteX10" fmla="*/ 1905960 w 2997340"/>
              <a:gd name="connsiteY10" fmla="*/ 223333 h 594150"/>
              <a:gd name="connsiteX11" fmla="*/ 1589923 w 2997340"/>
              <a:gd name="connsiteY11" fmla="*/ 71635 h 594150"/>
              <a:gd name="connsiteX12" fmla="*/ 793510 w 2997340"/>
              <a:gd name="connsiteY12" fmla="*/ 155912 h 594150"/>
              <a:gd name="connsiteX13" fmla="*/ 313134 w 2997340"/>
              <a:gd name="connsiteY13" fmla="*/ 362389 h 594150"/>
              <a:gd name="connsiteX14" fmla="*/ 266501 w 2997340"/>
              <a:gd name="connsiteY14" fmla="*/ 473915 h 594150"/>
              <a:gd name="connsiteX15" fmla="*/ 32119 w 2997340"/>
              <a:gd name="connsiteY15" fmla="*/ 470264 h 594150"/>
              <a:gd name="connsiteX0" fmla="*/ 32119 w 2997340"/>
              <a:gd name="connsiteY0" fmla="*/ 470264 h 594150"/>
              <a:gd name="connsiteX1" fmla="*/ 0 w 2997340"/>
              <a:gd name="connsiteY1" fmla="*/ 364075 h 594150"/>
              <a:gd name="connsiteX2" fmla="*/ 51877 w 2997340"/>
              <a:gd name="connsiteY2" fmla="*/ 261164 h 594150"/>
              <a:gd name="connsiteX3" fmla="*/ 308921 w 2997340"/>
              <a:gd name="connsiteY3" fmla="*/ 189622 h 594150"/>
              <a:gd name="connsiteX4" fmla="*/ 949422 w 2997340"/>
              <a:gd name="connsiteY4" fmla="*/ 50566 h 594150"/>
              <a:gd name="connsiteX5" fmla="*/ 1948098 w 2997340"/>
              <a:gd name="connsiteY5" fmla="*/ 0 h 594150"/>
              <a:gd name="connsiteX6" fmla="*/ 2988913 w 2997340"/>
              <a:gd name="connsiteY6" fmla="*/ 294968 h 594150"/>
              <a:gd name="connsiteX7" fmla="*/ 2997340 w 2997340"/>
              <a:gd name="connsiteY7" fmla="*/ 594150 h 594150"/>
              <a:gd name="connsiteX8" fmla="*/ 1880677 w 2997340"/>
              <a:gd name="connsiteY8" fmla="*/ 585722 h 594150"/>
              <a:gd name="connsiteX9" fmla="*/ 1868036 w 2997340"/>
              <a:gd name="connsiteY9" fmla="*/ 332893 h 594150"/>
              <a:gd name="connsiteX10" fmla="*/ 1905960 w 2997340"/>
              <a:gd name="connsiteY10" fmla="*/ 223333 h 594150"/>
              <a:gd name="connsiteX11" fmla="*/ 1589923 w 2997340"/>
              <a:gd name="connsiteY11" fmla="*/ 71635 h 594150"/>
              <a:gd name="connsiteX12" fmla="*/ 793510 w 2997340"/>
              <a:gd name="connsiteY12" fmla="*/ 155912 h 594150"/>
              <a:gd name="connsiteX13" fmla="*/ 313134 w 2997340"/>
              <a:gd name="connsiteY13" fmla="*/ 324652 h 594150"/>
              <a:gd name="connsiteX14" fmla="*/ 266501 w 2997340"/>
              <a:gd name="connsiteY14" fmla="*/ 473915 h 594150"/>
              <a:gd name="connsiteX15" fmla="*/ 32119 w 2997340"/>
              <a:gd name="connsiteY15" fmla="*/ 470264 h 594150"/>
              <a:gd name="connsiteX0" fmla="*/ 32119 w 2997340"/>
              <a:gd name="connsiteY0" fmla="*/ 470264 h 594150"/>
              <a:gd name="connsiteX1" fmla="*/ 0 w 2997340"/>
              <a:gd name="connsiteY1" fmla="*/ 364075 h 594150"/>
              <a:gd name="connsiteX2" fmla="*/ 51877 w 2997340"/>
              <a:gd name="connsiteY2" fmla="*/ 261164 h 594150"/>
              <a:gd name="connsiteX3" fmla="*/ 308921 w 2997340"/>
              <a:gd name="connsiteY3" fmla="*/ 189622 h 594150"/>
              <a:gd name="connsiteX4" fmla="*/ 949422 w 2997340"/>
              <a:gd name="connsiteY4" fmla="*/ 50566 h 594150"/>
              <a:gd name="connsiteX5" fmla="*/ 1948098 w 2997340"/>
              <a:gd name="connsiteY5" fmla="*/ 0 h 594150"/>
              <a:gd name="connsiteX6" fmla="*/ 2988913 w 2997340"/>
              <a:gd name="connsiteY6" fmla="*/ 294968 h 594150"/>
              <a:gd name="connsiteX7" fmla="*/ 2997340 w 2997340"/>
              <a:gd name="connsiteY7" fmla="*/ 594150 h 594150"/>
              <a:gd name="connsiteX8" fmla="*/ 1880677 w 2997340"/>
              <a:gd name="connsiteY8" fmla="*/ 585722 h 594150"/>
              <a:gd name="connsiteX9" fmla="*/ 1868036 w 2997340"/>
              <a:gd name="connsiteY9" fmla="*/ 332893 h 594150"/>
              <a:gd name="connsiteX10" fmla="*/ 1905960 w 2997340"/>
              <a:gd name="connsiteY10" fmla="*/ 223333 h 594150"/>
              <a:gd name="connsiteX11" fmla="*/ 1589923 w 2997340"/>
              <a:gd name="connsiteY11" fmla="*/ 71635 h 594150"/>
              <a:gd name="connsiteX12" fmla="*/ 793510 w 2997340"/>
              <a:gd name="connsiteY12" fmla="*/ 155912 h 594150"/>
              <a:gd name="connsiteX13" fmla="*/ 313134 w 2997340"/>
              <a:gd name="connsiteY13" fmla="*/ 324652 h 594150"/>
              <a:gd name="connsiteX14" fmla="*/ 289723 w 2997340"/>
              <a:gd name="connsiteY14" fmla="*/ 468109 h 594150"/>
              <a:gd name="connsiteX15" fmla="*/ 32119 w 2997340"/>
              <a:gd name="connsiteY15" fmla="*/ 470264 h 594150"/>
              <a:gd name="connsiteX0" fmla="*/ 32119 w 2997340"/>
              <a:gd name="connsiteY0" fmla="*/ 470264 h 594150"/>
              <a:gd name="connsiteX1" fmla="*/ 0 w 2997340"/>
              <a:gd name="connsiteY1" fmla="*/ 364075 h 594150"/>
              <a:gd name="connsiteX2" fmla="*/ 51877 w 2997340"/>
              <a:gd name="connsiteY2" fmla="*/ 261164 h 594150"/>
              <a:gd name="connsiteX3" fmla="*/ 288601 w 2997340"/>
              <a:gd name="connsiteY3" fmla="*/ 215748 h 594150"/>
              <a:gd name="connsiteX4" fmla="*/ 949422 w 2997340"/>
              <a:gd name="connsiteY4" fmla="*/ 50566 h 594150"/>
              <a:gd name="connsiteX5" fmla="*/ 1948098 w 2997340"/>
              <a:gd name="connsiteY5" fmla="*/ 0 h 594150"/>
              <a:gd name="connsiteX6" fmla="*/ 2988913 w 2997340"/>
              <a:gd name="connsiteY6" fmla="*/ 294968 h 594150"/>
              <a:gd name="connsiteX7" fmla="*/ 2997340 w 2997340"/>
              <a:gd name="connsiteY7" fmla="*/ 594150 h 594150"/>
              <a:gd name="connsiteX8" fmla="*/ 1880677 w 2997340"/>
              <a:gd name="connsiteY8" fmla="*/ 585722 h 594150"/>
              <a:gd name="connsiteX9" fmla="*/ 1868036 w 2997340"/>
              <a:gd name="connsiteY9" fmla="*/ 332893 h 594150"/>
              <a:gd name="connsiteX10" fmla="*/ 1905960 w 2997340"/>
              <a:gd name="connsiteY10" fmla="*/ 223333 h 594150"/>
              <a:gd name="connsiteX11" fmla="*/ 1589923 w 2997340"/>
              <a:gd name="connsiteY11" fmla="*/ 71635 h 594150"/>
              <a:gd name="connsiteX12" fmla="*/ 793510 w 2997340"/>
              <a:gd name="connsiteY12" fmla="*/ 155912 h 594150"/>
              <a:gd name="connsiteX13" fmla="*/ 313134 w 2997340"/>
              <a:gd name="connsiteY13" fmla="*/ 324652 h 594150"/>
              <a:gd name="connsiteX14" fmla="*/ 289723 w 2997340"/>
              <a:gd name="connsiteY14" fmla="*/ 468109 h 594150"/>
              <a:gd name="connsiteX15" fmla="*/ 32119 w 2997340"/>
              <a:gd name="connsiteY15" fmla="*/ 470264 h 594150"/>
              <a:gd name="connsiteX0" fmla="*/ 32119 w 2997340"/>
              <a:gd name="connsiteY0" fmla="*/ 470264 h 594150"/>
              <a:gd name="connsiteX1" fmla="*/ 0 w 2997340"/>
              <a:gd name="connsiteY1" fmla="*/ 364075 h 594150"/>
              <a:gd name="connsiteX2" fmla="*/ 51877 w 2997340"/>
              <a:gd name="connsiteY2" fmla="*/ 261164 h 594150"/>
              <a:gd name="connsiteX3" fmla="*/ 288601 w 2997340"/>
              <a:gd name="connsiteY3" fmla="*/ 215748 h 594150"/>
              <a:gd name="connsiteX4" fmla="*/ 949422 w 2997340"/>
              <a:gd name="connsiteY4" fmla="*/ 50566 h 594150"/>
              <a:gd name="connsiteX5" fmla="*/ 1948098 w 2997340"/>
              <a:gd name="connsiteY5" fmla="*/ 0 h 594150"/>
              <a:gd name="connsiteX6" fmla="*/ 2988913 w 2997340"/>
              <a:gd name="connsiteY6" fmla="*/ 294968 h 594150"/>
              <a:gd name="connsiteX7" fmla="*/ 2997340 w 2997340"/>
              <a:gd name="connsiteY7" fmla="*/ 594150 h 594150"/>
              <a:gd name="connsiteX8" fmla="*/ 1880677 w 2997340"/>
              <a:gd name="connsiteY8" fmla="*/ 585722 h 594150"/>
              <a:gd name="connsiteX9" fmla="*/ 1868036 w 2997340"/>
              <a:gd name="connsiteY9" fmla="*/ 332893 h 594150"/>
              <a:gd name="connsiteX10" fmla="*/ 1882737 w 2997340"/>
              <a:gd name="connsiteY10" fmla="*/ 159470 h 594150"/>
              <a:gd name="connsiteX11" fmla="*/ 1589923 w 2997340"/>
              <a:gd name="connsiteY11" fmla="*/ 71635 h 594150"/>
              <a:gd name="connsiteX12" fmla="*/ 793510 w 2997340"/>
              <a:gd name="connsiteY12" fmla="*/ 155912 h 594150"/>
              <a:gd name="connsiteX13" fmla="*/ 313134 w 2997340"/>
              <a:gd name="connsiteY13" fmla="*/ 324652 h 594150"/>
              <a:gd name="connsiteX14" fmla="*/ 289723 w 2997340"/>
              <a:gd name="connsiteY14" fmla="*/ 468109 h 594150"/>
              <a:gd name="connsiteX15" fmla="*/ 32119 w 2997340"/>
              <a:gd name="connsiteY15" fmla="*/ 470264 h 594150"/>
              <a:gd name="connsiteX0" fmla="*/ 32119 w 2997340"/>
              <a:gd name="connsiteY0" fmla="*/ 470264 h 594150"/>
              <a:gd name="connsiteX1" fmla="*/ 0 w 2997340"/>
              <a:gd name="connsiteY1" fmla="*/ 364075 h 594150"/>
              <a:gd name="connsiteX2" fmla="*/ 51877 w 2997340"/>
              <a:gd name="connsiteY2" fmla="*/ 261164 h 594150"/>
              <a:gd name="connsiteX3" fmla="*/ 288601 w 2997340"/>
              <a:gd name="connsiteY3" fmla="*/ 215748 h 594150"/>
              <a:gd name="connsiteX4" fmla="*/ 949422 w 2997340"/>
              <a:gd name="connsiteY4" fmla="*/ 50566 h 594150"/>
              <a:gd name="connsiteX5" fmla="*/ 1948098 w 2997340"/>
              <a:gd name="connsiteY5" fmla="*/ 0 h 594150"/>
              <a:gd name="connsiteX6" fmla="*/ 2988913 w 2997340"/>
              <a:gd name="connsiteY6" fmla="*/ 294968 h 594150"/>
              <a:gd name="connsiteX7" fmla="*/ 2997340 w 2997340"/>
              <a:gd name="connsiteY7" fmla="*/ 594150 h 594150"/>
              <a:gd name="connsiteX8" fmla="*/ 1880677 w 2997340"/>
              <a:gd name="connsiteY8" fmla="*/ 585722 h 594150"/>
              <a:gd name="connsiteX9" fmla="*/ 1795464 w 2997340"/>
              <a:gd name="connsiteY9" fmla="*/ 254516 h 594150"/>
              <a:gd name="connsiteX10" fmla="*/ 1882737 w 2997340"/>
              <a:gd name="connsiteY10" fmla="*/ 159470 h 594150"/>
              <a:gd name="connsiteX11" fmla="*/ 1589923 w 2997340"/>
              <a:gd name="connsiteY11" fmla="*/ 71635 h 594150"/>
              <a:gd name="connsiteX12" fmla="*/ 793510 w 2997340"/>
              <a:gd name="connsiteY12" fmla="*/ 155912 h 594150"/>
              <a:gd name="connsiteX13" fmla="*/ 313134 w 2997340"/>
              <a:gd name="connsiteY13" fmla="*/ 324652 h 594150"/>
              <a:gd name="connsiteX14" fmla="*/ 289723 w 2997340"/>
              <a:gd name="connsiteY14" fmla="*/ 468109 h 594150"/>
              <a:gd name="connsiteX15" fmla="*/ 32119 w 2997340"/>
              <a:gd name="connsiteY15" fmla="*/ 470264 h 594150"/>
              <a:gd name="connsiteX0" fmla="*/ 32119 w 2997340"/>
              <a:gd name="connsiteY0" fmla="*/ 470264 h 594150"/>
              <a:gd name="connsiteX1" fmla="*/ 0 w 2997340"/>
              <a:gd name="connsiteY1" fmla="*/ 364075 h 594150"/>
              <a:gd name="connsiteX2" fmla="*/ 51877 w 2997340"/>
              <a:gd name="connsiteY2" fmla="*/ 261164 h 594150"/>
              <a:gd name="connsiteX3" fmla="*/ 288601 w 2997340"/>
              <a:gd name="connsiteY3" fmla="*/ 215748 h 594150"/>
              <a:gd name="connsiteX4" fmla="*/ 949422 w 2997340"/>
              <a:gd name="connsiteY4" fmla="*/ 50566 h 594150"/>
              <a:gd name="connsiteX5" fmla="*/ 1948098 w 2997340"/>
              <a:gd name="connsiteY5" fmla="*/ 0 h 594150"/>
              <a:gd name="connsiteX6" fmla="*/ 2988913 w 2997340"/>
              <a:gd name="connsiteY6" fmla="*/ 294968 h 594150"/>
              <a:gd name="connsiteX7" fmla="*/ 2997340 w 2997340"/>
              <a:gd name="connsiteY7" fmla="*/ 594150 h 594150"/>
              <a:gd name="connsiteX8" fmla="*/ 1808106 w 2997340"/>
              <a:gd name="connsiteY8" fmla="*/ 510248 h 594150"/>
              <a:gd name="connsiteX9" fmla="*/ 1795464 w 2997340"/>
              <a:gd name="connsiteY9" fmla="*/ 254516 h 594150"/>
              <a:gd name="connsiteX10" fmla="*/ 1882737 w 2997340"/>
              <a:gd name="connsiteY10" fmla="*/ 159470 h 594150"/>
              <a:gd name="connsiteX11" fmla="*/ 1589923 w 2997340"/>
              <a:gd name="connsiteY11" fmla="*/ 71635 h 594150"/>
              <a:gd name="connsiteX12" fmla="*/ 793510 w 2997340"/>
              <a:gd name="connsiteY12" fmla="*/ 155912 h 594150"/>
              <a:gd name="connsiteX13" fmla="*/ 313134 w 2997340"/>
              <a:gd name="connsiteY13" fmla="*/ 324652 h 594150"/>
              <a:gd name="connsiteX14" fmla="*/ 289723 w 2997340"/>
              <a:gd name="connsiteY14" fmla="*/ 468109 h 594150"/>
              <a:gd name="connsiteX15" fmla="*/ 32119 w 2997340"/>
              <a:gd name="connsiteY15" fmla="*/ 470264 h 594150"/>
              <a:gd name="connsiteX0" fmla="*/ 32119 w 2988913"/>
              <a:gd name="connsiteY0" fmla="*/ 470264 h 524482"/>
              <a:gd name="connsiteX1" fmla="*/ 0 w 2988913"/>
              <a:gd name="connsiteY1" fmla="*/ 364075 h 524482"/>
              <a:gd name="connsiteX2" fmla="*/ 51877 w 2988913"/>
              <a:gd name="connsiteY2" fmla="*/ 261164 h 524482"/>
              <a:gd name="connsiteX3" fmla="*/ 288601 w 2988913"/>
              <a:gd name="connsiteY3" fmla="*/ 215748 h 524482"/>
              <a:gd name="connsiteX4" fmla="*/ 949422 w 2988913"/>
              <a:gd name="connsiteY4" fmla="*/ 50566 h 524482"/>
              <a:gd name="connsiteX5" fmla="*/ 1948098 w 2988913"/>
              <a:gd name="connsiteY5" fmla="*/ 0 h 524482"/>
              <a:gd name="connsiteX6" fmla="*/ 2988913 w 2988913"/>
              <a:gd name="connsiteY6" fmla="*/ 294968 h 524482"/>
              <a:gd name="connsiteX7" fmla="*/ 2921866 w 2988913"/>
              <a:gd name="connsiteY7" fmla="*/ 524482 h 524482"/>
              <a:gd name="connsiteX8" fmla="*/ 1808106 w 2988913"/>
              <a:gd name="connsiteY8" fmla="*/ 510248 h 524482"/>
              <a:gd name="connsiteX9" fmla="*/ 1795464 w 2988913"/>
              <a:gd name="connsiteY9" fmla="*/ 254516 h 524482"/>
              <a:gd name="connsiteX10" fmla="*/ 1882737 w 2988913"/>
              <a:gd name="connsiteY10" fmla="*/ 159470 h 524482"/>
              <a:gd name="connsiteX11" fmla="*/ 1589923 w 2988913"/>
              <a:gd name="connsiteY11" fmla="*/ 71635 h 524482"/>
              <a:gd name="connsiteX12" fmla="*/ 793510 w 2988913"/>
              <a:gd name="connsiteY12" fmla="*/ 155912 h 524482"/>
              <a:gd name="connsiteX13" fmla="*/ 313134 w 2988913"/>
              <a:gd name="connsiteY13" fmla="*/ 324652 h 524482"/>
              <a:gd name="connsiteX14" fmla="*/ 289723 w 2988913"/>
              <a:gd name="connsiteY14" fmla="*/ 468109 h 524482"/>
              <a:gd name="connsiteX15" fmla="*/ 32119 w 2988913"/>
              <a:gd name="connsiteY15" fmla="*/ 470264 h 524482"/>
              <a:gd name="connsiteX0" fmla="*/ 32119 w 2933759"/>
              <a:gd name="connsiteY0" fmla="*/ 470264 h 524482"/>
              <a:gd name="connsiteX1" fmla="*/ 0 w 2933759"/>
              <a:gd name="connsiteY1" fmla="*/ 364075 h 524482"/>
              <a:gd name="connsiteX2" fmla="*/ 51877 w 2933759"/>
              <a:gd name="connsiteY2" fmla="*/ 261164 h 524482"/>
              <a:gd name="connsiteX3" fmla="*/ 288601 w 2933759"/>
              <a:gd name="connsiteY3" fmla="*/ 215748 h 524482"/>
              <a:gd name="connsiteX4" fmla="*/ 949422 w 2933759"/>
              <a:gd name="connsiteY4" fmla="*/ 50566 h 524482"/>
              <a:gd name="connsiteX5" fmla="*/ 1948098 w 2933759"/>
              <a:gd name="connsiteY5" fmla="*/ 0 h 524482"/>
              <a:gd name="connsiteX6" fmla="*/ 2933759 w 2933759"/>
              <a:gd name="connsiteY6" fmla="*/ 231105 h 524482"/>
              <a:gd name="connsiteX7" fmla="*/ 2921866 w 2933759"/>
              <a:gd name="connsiteY7" fmla="*/ 524482 h 524482"/>
              <a:gd name="connsiteX8" fmla="*/ 1808106 w 2933759"/>
              <a:gd name="connsiteY8" fmla="*/ 510248 h 524482"/>
              <a:gd name="connsiteX9" fmla="*/ 1795464 w 2933759"/>
              <a:gd name="connsiteY9" fmla="*/ 254516 h 524482"/>
              <a:gd name="connsiteX10" fmla="*/ 1882737 w 2933759"/>
              <a:gd name="connsiteY10" fmla="*/ 159470 h 524482"/>
              <a:gd name="connsiteX11" fmla="*/ 1589923 w 2933759"/>
              <a:gd name="connsiteY11" fmla="*/ 71635 h 524482"/>
              <a:gd name="connsiteX12" fmla="*/ 793510 w 2933759"/>
              <a:gd name="connsiteY12" fmla="*/ 155912 h 524482"/>
              <a:gd name="connsiteX13" fmla="*/ 313134 w 2933759"/>
              <a:gd name="connsiteY13" fmla="*/ 324652 h 524482"/>
              <a:gd name="connsiteX14" fmla="*/ 289723 w 2933759"/>
              <a:gd name="connsiteY14" fmla="*/ 468109 h 524482"/>
              <a:gd name="connsiteX15" fmla="*/ 32119 w 2933759"/>
              <a:gd name="connsiteY15" fmla="*/ 470264 h 52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33759" h="524482">
                <a:moveTo>
                  <a:pt x="32119" y="470264"/>
                </a:moveTo>
                <a:lnTo>
                  <a:pt x="0" y="364075"/>
                </a:lnTo>
                <a:lnTo>
                  <a:pt x="51877" y="261164"/>
                </a:lnTo>
                <a:lnTo>
                  <a:pt x="288601" y="215748"/>
                </a:lnTo>
                <a:lnTo>
                  <a:pt x="949422" y="50566"/>
                </a:lnTo>
                <a:lnTo>
                  <a:pt x="1948098" y="0"/>
                </a:lnTo>
                <a:lnTo>
                  <a:pt x="2933759" y="231105"/>
                </a:lnTo>
                <a:lnTo>
                  <a:pt x="2921866" y="524482"/>
                </a:lnTo>
                <a:lnTo>
                  <a:pt x="1808106" y="510248"/>
                </a:lnTo>
                <a:lnTo>
                  <a:pt x="1795464" y="254516"/>
                </a:lnTo>
                <a:lnTo>
                  <a:pt x="1882737" y="159470"/>
                </a:lnTo>
                <a:lnTo>
                  <a:pt x="1589923" y="71635"/>
                </a:lnTo>
                <a:lnTo>
                  <a:pt x="793510" y="155912"/>
                </a:lnTo>
                <a:lnTo>
                  <a:pt x="313134" y="324652"/>
                </a:lnTo>
                <a:lnTo>
                  <a:pt x="289723" y="468109"/>
                </a:lnTo>
                <a:lnTo>
                  <a:pt x="32119" y="470264"/>
                </a:lnTo>
                <a:close/>
              </a:path>
            </a:pathLst>
          </a:custGeom>
          <a:gradFill>
            <a:gsLst>
              <a:gs pos="0">
                <a:srgbClr val="BA0066">
                  <a:alpha val="20000"/>
                </a:srgbClr>
              </a:gs>
              <a:gs pos="100000">
                <a:srgbClr val="FF0000">
                  <a:alpha val="20000"/>
                </a:srgbClr>
              </a:gs>
            </a:gsLst>
            <a:lin ang="5400000" scaled="0"/>
          </a:gradFill>
          <a:ln>
            <a:solidFill>
              <a:srgbClr val="FF0066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494776" y="254117"/>
            <a:ext cx="4877824" cy="2031883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</a:schemeClr>
              </a:gs>
              <a:gs pos="60000">
                <a:schemeClr val="bg2"/>
              </a:gs>
              <a:gs pos="100000">
                <a:schemeClr val="bg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254000" dist="127000" dir="2700000" algn="tl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Identities following from statistical independence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03123" y="533400"/>
                <a:ext cx="2735877" cy="7693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123" y="533400"/>
                <a:ext cx="2735877" cy="769313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494776" y="1295400"/>
                <a:ext cx="21161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776" y="1295400"/>
                <a:ext cx="2116157" cy="369332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7406119" y="685800"/>
                <a:ext cx="13574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6119" y="685800"/>
                <a:ext cx="1357488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7543800" y="1307068"/>
                <a:ext cx="9310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800" y="1307068"/>
                <a:ext cx="931088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495800" y="1828800"/>
                <a:ext cx="14952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≔</m:t>
                          </m:r>
                        </m:e>
                      </m:box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828800"/>
                <a:ext cx="1495217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231870" y="1828800"/>
                <a:ext cx="2759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1870" y="1828800"/>
                <a:ext cx="275973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5270845" y="2514600"/>
                <a:ext cx="3187355" cy="3912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𝑦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0845" y="2514600"/>
                <a:ext cx="3187355" cy="391261"/>
              </a:xfrm>
              <a:prstGeom prst="rect">
                <a:avLst/>
              </a:prstGeom>
              <a:blipFill rotWithShape="1">
                <a:blip r:embed="rId11"/>
                <a:stretch>
                  <a:fillRect b="-7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135586" y="1295400"/>
            <a:ext cx="3914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 of function of a single variable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28600" y="838200"/>
                <a:ext cx="1671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6699"/>
                          </a:solidFill>
                          <a:latin typeface="Cambria Math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>
                          <a:solidFill>
                            <a:srgbClr val="FF6699"/>
                          </a:solidFill>
                          <a:latin typeface="Cambria Math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838200"/>
                <a:ext cx="1671098" cy="369332"/>
              </a:xfrm>
              <a:prstGeom prst="rect">
                <a:avLst/>
              </a:prstGeom>
              <a:blipFill rotWithShape="1">
                <a:blip r:embed="rId1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2362200" y="838200"/>
                <a:ext cx="1671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838200"/>
                <a:ext cx="1671098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723467" y="1600200"/>
                <a:ext cx="2172133" cy="764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sSub>
                            <m:sSubPr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467" y="1600200"/>
                <a:ext cx="2172133" cy="76450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8" name="TextBox 97"/>
          <p:cNvSpPr txBox="1"/>
          <p:nvPr/>
        </p:nvSpPr>
        <p:spPr>
          <a:xfrm>
            <a:off x="152400" y="2373868"/>
            <a:ext cx="3650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Covariance of independent functions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Rectangle 46"/>
              <p:cNvSpPr/>
              <p:nvPr/>
            </p:nvSpPr>
            <p:spPr>
              <a:xfrm>
                <a:off x="152400" y="2743200"/>
                <a:ext cx="5599931" cy="8107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a:rPr lang="en-US" i="1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  <m:sup/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FF6699"/>
                                          </a:solidFill>
                                          <a:latin typeface="Cambria Math"/>
                                        </a:rPr>
                                        <m:t>𝑎</m:t>
                                      </m:r>
                                      <m:d>
                                        <m:dPr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00FFFF"/>
                                              </a:solidFill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  <a:ea typeface="Cambria Math"/>
                                            </a:rPr>
                                            <m:t>𝜇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FF6699"/>
                                              </a:solidFill>
                                              <a:latin typeface="Cambria Math"/>
                                              <a:ea typeface="Cambria Math"/>
                                            </a:rPr>
                                            <m:t>𝑎</m:t>
                                          </m:r>
                                        </m:sub>
                                      </m:sSub>
                                    </m:e>
                                  </m:d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FFC000"/>
                                          </a:solidFill>
                                          <a:latin typeface="Cambria Math"/>
                                        </a:rPr>
                                        <m:t>𝑏</m:t>
                                      </m:r>
                                      <m:d>
                                        <m:dPr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00B0F0"/>
                                              </a:solidFill>
                                              <a:effectLst>
                                                <a:outerShdw blurRad="38100" dist="38100" dir="2700000" algn="tl">
                                                  <a:srgbClr val="000000">
                                                    <a:alpha val="43137"/>
                                                  </a:srgbClr>
                                                </a:outerShdw>
                                              </a:effectLst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</m:d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  <a:ea typeface="Cambria Math"/>
                                            </a:rPr>
                                            <m:t>𝜇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FFC000"/>
                                              </a:solidFill>
                                              <a:latin typeface="Cambria Math"/>
                                              <a:ea typeface="Cambria Math"/>
                                            </a:rPr>
                                            <m:t>𝑏</m:t>
                                          </m:r>
                                        </m:sub>
                                      </m:sSub>
                                    </m:e>
                                  </m:d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nary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B0F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d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743200"/>
                <a:ext cx="5599931" cy="810735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8" name="Rectangle 47"/>
              <p:cNvSpPr/>
              <p:nvPr/>
            </p:nvSpPr>
            <p:spPr>
              <a:xfrm>
                <a:off x="401688" y="3561072"/>
                <a:ext cx="5062283" cy="11128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FF6699"/>
                                      </a:solidFill>
                                      <a:latin typeface="Cambria Math"/>
                                    </a:rPr>
                                    <m:t>𝑎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6699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𝑎</m:t>
                                      </m:r>
                                    </m:sub>
                                  </m:sSub>
                                </m:e>
                              </m:d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pHide m:val="on"/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en-US" i="1">
                                          <a:solidFill>
                                            <a:srgbClr val="00B0F0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  <m:t>𝑦</m:t>
                                      </m:r>
                                    </m:sub>
                                    <m:sup/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FFC000"/>
                                              </a:solidFill>
                                              <a:latin typeface="Cambria Math"/>
                                            </a:rPr>
                                            <m:t>𝑏</m:t>
                                          </m:r>
                                          <m:d>
                                            <m:dPr>
                                              <m:ctrlPr>
                                                <a:rPr lang="en-US" i="1">
                                                  <a:solidFill>
                                                    <a:schemeClr val="bg2">
                                                      <a:lumMod val="40000"/>
                                                      <a:lumOff val="6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i="1">
                                                  <a:solidFill>
                                                    <a:srgbClr val="00B0F0"/>
                                                  </a:solidFill>
                                                  <a:effectLst>
                                                    <a:outerShdw blurRad="38100" dist="38100" dir="2700000" algn="tl">
                                                      <a:srgbClr val="000000">
                                                        <a:alpha val="43137"/>
                                                      </a:srgbClr>
                                                    </a:outerShdw>
                                                  </a:effectLst>
                                                  <a:latin typeface="Cambria Math"/>
                                                </a:rPr>
                                                <m:t>𝑦</m:t>
                                              </m:r>
                                            </m:e>
                                          </m:d>
                                          <m: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solidFill>
                                                    <a:schemeClr val="bg2">
                                                      <a:lumMod val="40000"/>
                                                      <a:lumOff val="60000"/>
                                                    </a:schemeClr>
                                                  </a:solidFill>
                                                  <a:latin typeface="Cambria Math"/>
                                                  <a:ea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solidFill>
                                                    <a:schemeClr val="bg2">
                                                      <a:lumMod val="40000"/>
                                                      <a:lumOff val="60000"/>
                                                    </a:schemeClr>
                                                  </a:solidFill>
                                                  <a:latin typeface="Cambria Math"/>
                                                  <a:ea typeface="Cambria Math"/>
                                                </a:rPr>
                                                <m:t>𝜇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solidFill>
                                                    <a:srgbClr val="FFC000"/>
                                                  </a:solidFill>
                                                  <a:latin typeface="Cambria Math"/>
                                                  <a:ea typeface="Cambria Math"/>
                                                </a:rPr>
                                                <m:t>𝑏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nary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𝑦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00B0F0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</m:d>
                                </m:e>
                              </m:d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8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688" y="3561072"/>
                <a:ext cx="5062283" cy="1112805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402336" y="5806440"/>
                <a:ext cx="15042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336" y="5806440"/>
                <a:ext cx="1504258" cy="369332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/>
              <p:cNvSpPr/>
              <p:nvPr/>
            </p:nvSpPr>
            <p:spPr>
              <a:xfrm>
                <a:off x="7196751" y="3082926"/>
                <a:ext cx="1555682" cy="7954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B0F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</m:e>
                      </m:nary>
                      <m: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6751" y="3082926"/>
                <a:ext cx="1555682" cy="795474"/>
              </a:xfrm>
              <a:prstGeom prst="rect">
                <a:avLst/>
              </a:prstGeom>
              <a:blipFill rotWithShape="1">
                <a:blip r:embed="rId25"/>
                <a:stretch>
                  <a:fillRect b="-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1" name="Group 60"/>
          <p:cNvGrpSpPr/>
          <p:nvPr/>
        </p:nvGrpSpPr>
        <p:grpSpPr>
          <a:xfrm>
            <a:off x="5035214" y="3005702"/>
            <a:ext cx="3707109" cy="3284003"/>
            <a:chOff x="5035214" y="3005702"/>
            <a:chExt cx="3707109" cy="3284003"/>
          </a:xfrm>
        </p:grpSpPr>
        <p:grpSp>
          <p:nvGrpSpPr>
            <p:cNvPr id="62" name="Group 61"/>
            <p:cNvGrpSpPr/>
            <p:nvPr/>
          </p:nvGrpSpPr>
          <p:grpSpPr>
            <a:xfrm rot="7118969">
              <a:off x="5020789" y="4789311"/>
              <a:ext cx="1514819" cy="1485970"/>
              <a:chOff x="1265003" y="4701673"/>
              <a:chExt cx="2002482" cy="196435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2" name="TextBox 101"/>
                  <p:cNvSpPr txBox="1"/>
                  <p:nvPr/>
                </p:nvSpPr>
                <p:spPr>
                  <a:xfrm rot="14481031">
                    <a:off x="2832870" y="6102082"/>
                    <a:ext cx="380999" cy="4882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9" name="TextBox 7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4481031">
                    <a:off x="2832870" y="6102082"/>
                    <a:ext cx="380999" cy="488231"/>
                  </a:xfrm>
                  <a:prstGeom prst="rect">
                    <a:avLst/>
                  </a:prstGeom>
                  <a:blipFill rotWithShape="1">
                    <a:blip r:embed="rId2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3" name="Straight Arrow Connector 102"/>
              <p:cNvCxnSpPr/>
              <p:nvPr/>
            </p:nvCxnSpPr>
            <p:spPr>
              <a:xfrm rot="14481031" flipH="1">
                <a:off x="918338" y="5048338"/>
                <a:ext cx="1964350" cy="1271020"/>
              </a:xfrm>
              <a:prstGeom prst="straightConnector1">
                <a:avLst/>
              </a:prstGeom>
              <a:ln w="38100">
                <a:gradFill>
                  <a:gsLst>
                    <a:gs pos="23000">
                      <a:srgbClr val="8EB4E3">
                        <a:alpha val="80000"/>
                      </a:srgbClr>
                    </a:gs>
                    <a:gs pos="0">
                      <a:schemeClr val="bg2">
                        <a:lumMod val="40000"/>
                        <a:lumOff val="60000"/>
                        <a:alpha val="10000"/>
                      </a:schemeClr>
                    </a:gs>
                    <a:gs pos="100000">
                      <a:schemeClr val="bg2">
                        <a:lumMod val="40000"/>
                        <a:lumOff val="60000"/>
                      </a:schemeClr>
                    </a:gs>
                  </a:gsLst>
                  <a:lin ang="5400000" scaled="0"/>
                </a:gra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" name="Group 62"/>
            <p:cNvGrpSpPr/>
            <p:nvPr/>
          </p:nvGrpSpPr>
          <p:grpSpPr>
            <a:xfrm>
              <a:off x="5110424" y="3005702"/>
              <a:ext cx="3631899" cy="2758415"/>
              <a:chOff x="5110424" y="3005702"/>
              <a:chExt cx="3631899" cy="2758415"/>
            </a:xfrm>
          </p:grpSpPr>
          <p:grpSp>
            <p:nvGrpSpPr>
              <p:cNvPr id="64" name="Group 63"/>
              <p:cNvGrpSpPr/>
              <p:nvPr/>
            </p:nvGrpSpPr>
            <p:grpSpPr>
              <a:xfrm>
                <a:off x="6031504" y="3005702"/>
                <a:ext cx="531288" cy="2246731"/>
                <a:chOff x="614477" y="2645656"/>
                <a:chExt cx="702326" cy="2970021"/>
              </a:xfrm>
            </p:grpSpPr>
            <p:cxnSp>
              <p:nvCxnSpPr>
                <p:cNvPr id="100" name="Straight Arrow Connector 99"/>
                <p:cNvCxnSpPr/>
                <p:nvPr/>
              </p:nvCxnSpPr>
              <p:spPr>
                <a:xfrm flipV="1">
                  <a:off x="1098640" y="3064801"/>
                  <a:ext cx="0" cy="2550876"/>
                </a:xfrm>
                <a:prstGeom prst="straightConnector1">
                  <a:avLst/>
                </a:prstGeom>
                <a:ln w="38100">
                  <a:gradFill>
                    <a:gsLst>
                      <a:gs pos="14000">
                        <a:srgbClr val="8EB4E3">
                          <a:alpha val="80000"/>
                        </a:srgbClr>
                      </a:gs>
                      <a:gs pos="0">
                        <a:schemeClr val="bg2">
                          <a:lumMod val="40000"/>
                          <a:lumOff val="60000"/>
                          <a:alpha val="25000"/>
                        </a:schemeClr>
                      </a:gs>
                      <a:gs pos="100000">
                        <a:schemeClr val="bg2">
                          <a:lumMod val="40000"/>
                          <a:lumOff val="60000"/>
                        </a:schemeClr>
                      </a:gs>
                    </a:gsLst>
                    <a:lin ang="5400000" scaled="0"/>
                  </a:gra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1" name="TextBox 100"/>
                    <p:cNvSpPr txBox="1"/>
                    <p:nvPr/>
                  </p:nvSpPr>
                  <p:spPr>
                    <a:xfrm>
                      <a:off x="614477" y="2645656"/>
                      <a:ext cx="702326" cy="48823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en-US" b="0" i="1" smtClean="0">
                                    <a:solidFill>
                                      <a:srgbClr val="00B0F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83" name="TextBox 8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14477" y="2645656"/>
                      <a:ext cx="702326" cy="488231"/>
                    </a:xfrm>
                    <a:prstGeom prst="rect">
                      <a:avLst/>
                    </a:prstGeom>
                    <a:blipFill rotWithShape="1">
                      <a:blip r:embed="rId27"/>
                      <a:stretch>
                        <a:fillRect r="-47727" b="-1147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65" name="Group 64"/>
              <p:cNvGrpSpPr/>
              <p:nvPr/>
            </p:nvGrpSpPr>
            <p:grpSpPr>
              <a:xfrm rot="816232">
                <a:off x="6097582" y="4793832"/>
                <a:ext cx="2644741" cy="491271"/>
                <a:chOff x="634345" y="4745443"/>
                <a:chExt cx="3496165" cy="64942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6" name="TextBox 95"/>
                    <p:cNvSpPr txBox="1"/>
                    <p:nvPr/>
                  </p:nvSpPr>
                  <p:spPr>
                    <a:xfrm rot="20783768">
                      <a:off x="3695682" y="4745443"/>
                      <a:ext cx="434828" cy="4882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𝑦</m:t>
                            </m:r>
                          </m:oMath>
                        </m:oMathPara>
                      </a14:m>
                      <a:endParaRPr lang="en-US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85" name="TextBox 8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20783768">
                      <a:off x="3695682" y="4745443"/>
                      <a:ext cx="434828" cy="488232"/>
                    </a:xfrm>
                    <a:prstGeom prst="rect">
                      <a:avLst/>
                    </a:prstGeom>
                    <a:blipFill rotWithShape="1">
                      <a:blip r:embed="rId28"/>
                      <a:stretch>
                        <a:fillRect r="-3704" b="-1311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99" name="Straight Arrow Connector 98"/>
                <p:cNvCxnSpPr/>
                <p:nvPr/>
              </p:nvCxnSpPr>
              <p:spPr>
                <a:xfrm rot="20783768">
                  <a:off x="634345" y="4950029"/>
                  <a:ext cx="3153342" cy="444841"/>
                </a:xfrm>
                <a:prstGeom prst="straightConnector1">
                  <a:avLst/>
                </a:prstGeom>
                <a:ln w="38100">
                  <a:gradFill>
                    <a:gsLst>
                      <a:gs pos="0">
                        <a:schemeClr val="bg2">
                          <a:lumMod val="40000"/>
                          <a:lumOff val="60000"/>
                          <a:alpha val="70000"/>
                        </a:schemeClr>
                      </a:gs>
                      <a:gs pos="100000">
                        <a:schemeClr val="bg2">
                          <a:lumMod val="40000"/>
                          <a:lumOff val="60000"/>
                          <a:alpha val="80000"/>
                        </a:schemeClr>
                      </a:gs>
                    </a:gsLst>
                    <a:lin ang="5400000" scaled="0"/>
                  </a:gra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" name="Freeform 65"/>
              <p:cNvSpPr/>
              <p:nvPr/>
            </p:nvSpPr>
            <p:spPr>
              <a:xfrm rot="452745">
                <a:off x="6291654" y="3645558"/>
                <a:ext cx="2366387" cy="897361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Freeform 66"/>
              <p:cNvSpPr/>
              <p:nvPr/>
            </p:nvSpPr>
            <p:spPr>
              <a:xfrm rot="452745">
                <a:off x="5281440" y="3428596"/>
                <a:ext cx="954594" cy="160773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452745">
                <a:off x="6098948" y="3890563"/>
                <a:ext cx="2366387" cy="835902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Freeform 68"/>
              <p:cNvSpPr/>
              <p:nvPr/>
            </p:nvSpPr>
            <p:spPr>
              <a:xfrm rot="452745">
                <a:off x="5883585" y="4196874"/>
                <a:ext cx="2366387" cy="677228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Freeform 69"/>
              <p:cNvSpPr/>
              <p:nvPr/>
            </p:nvSpPr>
            <p:spPr>
              <a:xfrm rot="452745">
                <a:off x="5716603" y="4553191"/>
                <a:ext cx="2366387" cy="533332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452745">
                <a:off x="5526050" y="4760804"/>
                <a:ext cx="2366387" cy="469995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Freeform 72"/>
              <p:cNvSpPr/>
              <p:nvPr/>
            </p:nvSpPr>
            <p:spPr>
              <a:xfrm rot="452745">
                <a:off x="5333529" y="4947743"/>
                <a:ext cx="2366387" cy="438407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Freeform 73"/>
              <p:cNvSpPr/>
              <p:nvPr/>
            </p:nvSpPr>
            <p:spPr>
              <a:xfrm rot="452745">
                <a:off x="5110424" y="5179482"/>
                <a:ext cx="2366387" cy="429372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Freeform 74"/>
              <p:cNvSpPr/>
              <p:nvPr/>
            </p:nvSpPr>
            <p:spPr>
              <a:xfrm rot="452745">
                <a:off x="7553219" y="4381471"/>
                <a:ext cx="956000" cy="138264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Freeform 75"/>
              <p:cNvSpPr/>
              <p:nvPr/>
            </p:nvSpPr>
            <p:spPr>
              <a:xfrm rot="452745">
                <a:off x="5493564" y="3604145"/>
                <a:ext cx="954594" cy="160773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Freeform 76"/>
              <p:cNvSpPr/>
              <p:nvPr/>
            </p:nvSpPr>
            <p:spPr>
              <a:xfrm rot="452745">
                <a:off x="5733573" y="3852324"/>
                <a:ext cx="890793" cy="1502172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Freeform 86"/>
              <p:cNvSpPr/>
              <p:nvPr/>
            </p:nvSpPr>
            <p:spPr>
              <a:xfrm rot="452745">
                <a:off x="6058491" y="4182275"/>
                <a:ext cx="808578" cy="1387955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Freeform 88"/>
              <p:cNvSpPr/>
              <p:nvPr/>
            </p:nvSpPr>
            <p:spPr>
              <a:xfrm rot="452745">
                <a:off x="6406475" y="4447040"/>
                <a:ext cx="756667" cy="120522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266281 w 954594"/>
                  <a:gd name="connsiteY5" fmla="*/ 1266092 h 1607736"/>
                  <a:gd name="connsiteX6" fmla="*/ 115556 w 954594"/>
                  <a:gd name="connsiteY6" fmla="*/ 1416817 h 1607736"/>
                  <a:gd name="connsiteX7" fmla="*/ 0 w 954594"/>
                  <a:gd name="connsiteY7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266281 w 954594"/>
                  <a:gd name="connsiteY5" fmla="*/ 1266092 h 1607736"/>
                  <a:gd name="connsiteX6" fmla="*/ 115556 w 954594"/>
                  <a:gd name="connsiteY6" fmla="*/ 1416817 h 1607736"/>
                  <a:gd name="connsiteX7" fmla="*/ 0 w 954594"/>
                  <a:gd name="connsiteY7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15586 w 954594"/>
                  <a:gd name="connsiteY5" fmla="*/ 1175874 h 1607736"/>
                  <a:gd name="connsiteX6" fmla="*/ 115556 w 954594"/>
                  <a:gd name="connsiteY6" fmla="*/ 1416817 h 1607736"/>
                  <a:gd name="connsiteX7" fmla="*/ 0 w 954594"/>
                  <a:gd name="connsiteY7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315586 w 954594"/>
                  <a:gd name="connsiteY4" fmla="*/ 1175874 h 1607736"/>
                  <a:gd name="connsiteX5" fmla="*/ 115556 w 954594"/>
                  <a:gd name="connsiteY5" fmla="*/ 1416817 h 1607736"/>
                  <a:gd name="connsiteX6" fmla="*/ 0 w 954594"/>
                  <a:gd name="connsiteY6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315586 w 954594"/>
                  <a:gd name="connsiteY4" fmla="*/ 1175874 h 1607736"/>
                  <a:gd name="connsiteX5" fmla="*/ 115556 w 954594"/>
                  <a:gd name="connsiteY5" fmla="*/ 1416817 h 1607736"/>
                  <a:gd name="connsiteX6" fmla="*/ 0 w 954594"/>
                  <a:gd name="connsiteY6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54882" y="524112"/>
                      <a:pt x="602901" y="668215"/>
                    </a:cubicBezTo>
                    <a:cubicBezTo>
                      <a:pt x="550920" y="812318"/>
                      <a:pt x="396810" y="1051107"/>
                      <a:pt x="315586" y="1175874"/>
                    </a:cubicBezTo>
                    <a:cubicBezTo>
                      <a:pt x="183936" y="1352329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Freeform 89"/>
              <p:cNvSpPr/>
              <p:nvPr/>
            </p:nvSpPr>
            <p:spPr>
              <a:xfrm rot="452745">
                <a:off x="6676217" y="4378509"/>
                <a:ext cx="832876" cy="1237010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452745">
                <a:off x="6929684" y="4300315"/>
                <a:ext cx="880303" cy="1336000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Freeform 92"/>
              <p:cNvSpPr/>
              <p:nvPr/>
            </p:nvSpPr>
            <p:spPr>
              <a:xfrm rot="452745">
                <a:off x="7200335" y="4293905"/>
                <a:ext cx="900963" cy="1341075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Freeform 93"/>
              <p:cNvSpPr/>
              <p:nvPr/>
            </p:nvSpPr>
            <p:spPr>
              <a:xfrm>
                <a:off x="6161761" y="3689385"/>
                <a:ext cx="2242159" cy="963030"/>
              </a:xfrm>
              <a:custGeom>
                <a:avLst/>
                <a:gdLst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756775 w 2242159"/>
                  <a:gd name="connsiteY8" fmla="*/ 842375 h 1045531"/>
                  <a:gd name="connsiteX9" fmla="*/ 1885167 w 2242159"/>
                  <a:gd name="connsiteY9" fmla="*/ 870559 h 1045531"/>
                  <a:gd name="connsiteX10" fmla="*/ 2242159 w 2242159"/>
                  <a:gd name="connsiteY10" fmla="*/ 948847 h 1045531"/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756775 w 2242159"/>
                  <a:gd name="connsiteY8" fmla="*/ 842375 h 1045531"/>
                  <a:gd name="connsiteX9" fmla="*/ 1885167 w 2242159"/>
                  <a:gd name="connsiteY9" fmla="*/ 870559 h 1045531"/>
                  <a:gd name="connsiteX10" fmla="*/ 2242159 w 2242159"/>
                  <a:gd name="connsiteY10" fmla="*/ 979853 h 1045531"/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885167 w 2242159"/>
                  <a:gd name="connsiteY8" fmla="*/ 870559 h 1045531"/>
                  <a:gd name="connsiteX9" fmla="*/ 2242159 w 2242159"/>
                  <a:gd name="connsiteY9" fmla="*/ 979853 h 1045531"/>
                  <a:gd name="connsiteX0" fmla="*/ 0 w 2242159"/>
                  <a:gd name="connsiteY0" fmla="*/ 0 h 1050149"/>
                  <a:gd name="connsiteX1" fmla="*/ 209811 w 2242159"/>
                  <a:gd name="connsiteY1" fmla="*/ 162838 h 1050149"/>
                  <a:gd name="connsiteX2" fmla="*/ 378912 w 2242159"/>
                  <a:gd name="connsiteY2" fmla="*/ 400833 h 1050149"/>
                  <a:gd name="connsiteX3" fmla="*/ 610643 w 2242159"/>
                  <a:gd name="connsiteY3" fmla="*/ 742167 h 1050149"/>
                  <a:gd name="connsiteX4" fmla="*/ 851770 w 2242159"/>
                  <a:gd name="connsiteY4" fmla="*/ 998951 h 1050149"/>
                  <a:gd name="connsiteX5" fmla="*/ 945715 w 2242159"/>
                  <a:gd name="connsiteY5" fmla="*/ 1039660 h 1050149"/>
                  <a:gd name="connsiteX6" fmla="*/ 1490597 w 2242159"/>
                  <a:gd name="connsiteY6" fmla="*/ 864296 h 1050149"/>
                  <a:gd name="connsiteX7" fmla="*/ 1885167 w 2242159"/>
                  <a:gd name="connsiteY7" fmla="*/ 870559 h 1050149"/>
                  <a:gd name="connsiteX8" fmla="*/ 2242159 w 2242159"/>
                  <a:gd name="connsiteY8" fmla="*/ 979853 h 1050149"/>
                  <a:gd name="connsiteX0" fmla="*/ 0 w 2242159"/>
                  <a:gd name="connsiteY0" fmla="*/ 0 h 1046083"/>
                  <a:gd name="connsiteX1" fmla="*/ 209811 w 2242159"/>
                  <a:gd name="connsiteY1" fmla="*/ 162838 h 1046083"/>
                  <a:gd name="connsiteX2" fmla="*/ 378912 w 2242159"/>
                  <a:gd name="connsiteY2" fmla="*/ 400833 h 1046083"/>
                  <a:gd name="connsiteX3" fmla="*/ 610643 w 2242159"/>
                  <a:gd name="connsiteY3" fmla="*/ 742167 h 1046083"/>
                  <a:gd name="connsiteX4" fmla="*/ 851770 w 2242159"/>
                  <a:gd name="connsiteY4" fmla="*/ 998951 h 1046083"/>
                  <a:gd name="connsiteX5" fmla="*/ 1021915 w 2242159"/>
                  <a:gd name="connsiteY5" fmla="*/ 1034493 h 1046083"/>
                  <a:gd name="connsiteX6" fmla="*/ 1490597 w 2242159"/>
                  <a:gd name="connsiteY6" fmla="*/ 864296 h 1046083"/>
                  <a:gd name="connsiteX7" fmla="*/ 1885167 w 2242159"/>
                  <a:gd name="connsiteY7" fmla="*/ 870559 h 1046083"/>
                  <a:gd name="connsiteX8" fmla="*/ 2242159 w 2242159"/>
                  <a:gd name="connsiteY8" fmla="*/ 979853 h 1046083"/>
                  <a:gd name="connsiteX0" fmla="*/ 0 w 2242159"/>
                  <a:gd name="connsiteY0" fmla="*/ 0 h 1044936"/>
                  <a:gd name="connsiteX1" fmla="*/ 209811 w 2242159"/>
                  <a:gd name="connsiteY1" fmla="*/ 162838 h 1044936"/>
                  <a:gd name="connsiteX2" fmla="*/ 378912 w 2242159"/>
                  <a:gd name="connsiteY2" fmla="*/ 400833 h 1044936"/>
                  <a:gd name="connsiteX3" fmla="*/ 610643 w 2242159"/>
                  <a:gd name="connsiteY3" fmla="*/ 742167 h 1044936"/>
                  <a:gd name="connsiteX4" fmla="*/ 851770 w 2242159"/>
                  <a:gd name="connsiteY4" fmla="*/ 998951 h 1044936"/>
                  <a:gd name="connsiteX5" fmla="*/ 1021915 w 2242159"/>
                  <a:gd name="connsiteY5" fmla="*/ 1034493 h 1044936"/>
                  <a:gd name="connsiteX6" fmla="*/ 1504885 w 2242159"/>
                  <a:gd name="connsiteY6" fmla="*/ 879798 h 1044936"/>
                  <a:gd name="connsiteX7" fmla="*/ 1885167 w 2242159"/>
                  <a:gd name="connsiteY7" fmla="*/ 870559 h 1044936"/>
                  <a:gd name="connsiteX8" fmla="*/ 2242159 w 2242159"/>
                  <a:gd name="connsiteY8" fmla="*/ 979853 h 1044936"/>
                  <a:gd name="connsiteX0" fmla="*/ 0 w 2242159"/>
                  <a:gd name="connsiteY0" fmla="*/ 0 h 1044936"/>
                  <a:gd name="connsiteX1" fmla="*/ 209811 w 2242159"/>
                  <a:gd name="connsiteY1" fmla="*/ 162838 h 1044936"/>
                  <a:gd name="connsiteX2" fmla="*/ 378912 w 2242159"/>
                  <a:gd name="connsiteY2" fmla="*/ 400833 h 1044936"/>
                  <a:gd name="connsiteX3" fmla="*/ 610643 w 2242159"/>
                  <a:gd name="connsiteY3" fmla="*/ 742167 h 1044936"/>
                  <a:gd name="connsiteX4" fmla="*/ 851770 w 2242159"/>
                  <a:gd name="connsiteY4" fmla="*/ 998951 h 1044936"/>
                  <a:gd name="connsiteX5" fmla="*/ 1021915 w 2242159"/>
                  <a:gd name="connsiteY5" fmla="*/ 1034493 h 1044936"/>
                  <a:gd name="connsiteX6" fmla="*/ 1504885 w 2242159"/>
                  <a:gd name="connsiteY6" fmla="*/ 879798 h 1044936"/>
                  <a:gd name="connsiteX7" fmla="*/ 1899454 w 2242159"/>
                  <a:gd name="connsiteY7" fmla="*/ 891229 h 1044936"/>
                  <a:gd name="connsiteX8" fmla="*/ 2242159 w 2242159"/>
                  <a:gd name="connsiteY8" fmla="*/ 979853 h 1044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242159" h="1044936">
                    <a:moveTo>
                      <a:pt x="0" y="0"/>
                    </a:moveTo>
                    <a:cubicBezTo>
                      <a:pt x="73329" y="48016"/>
                      <a:pt x="146659" y="96033"/>
                      <a:pt x="209811" y="162838"/>
                    </a:cubicBezTo>
                    <a:cubicBezTo>
                      <a:pt x="272963" y="229643"/>
                      <a:pt x="312107" y="304278"/>
                      <a:pt x="378912" y="400833"/>
                    </a:cubicBezTo>
                    <a:cubicBezTo>
                      <a:pt x="445717" y="497388"/>
                      <a:pt x="531833" y="642481"/>
                      <a:pt x="610643" y="742167"/>
                    </a:cubicBezTo>
                    <a:cubicBezTo>
                      <a:pt x="689453" y="841853"/>
                      <a:pt x="783225" y="950230"/>
                      <a:pt x="851770" y="998951"/>
                    </a:cubicBezTo>
                    <a:cubicBezTo>
                      <a:pt x="920315" y="1047672"/>
                      <a:pt x="913063" y="1054352"/>
                      <a:pt x="1021915" y="1034493"/>
                    </a:cubicBezTo>
                    <a:cubicBezTo>
                      <a:pt x="1130767" y="1014634"/>
                      <a:pt x="1358629" y="903675"/>
                      <a:pt x="1504885" y="879798"/>
                    </a:cubicBezTo>
                    <a:cubicBezTo>
                      <a:pt x="1651142" y="855921"/>
                      <a:pt x="1774194" y="871969"/>
                      <a:pt x="1899454" y="891229"/>
                    </a:cubicBezTo>
                    <a:cubicBezTo>
                      <a:pt x="2018451" y="917325"/>
                      <a:pt x="2123162" y="953757"/>
                      <a:pt x="2242159" y="979853"/>
                    </a:cubicBezTo>
                  </a:path>
                </a:pathLst>
              </a:custGeom>
              <a:noFill/>
              <a:ln w="381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Freeform 94"/>
              <p:cNvSpPr/>
              <p:nvPr/>
            </p:nvSpPr>
            <p:spPr>
              <a:xfrm>
                <a:off x="5561689" y="4545126"/>
                <a:ext cx="2374803" cy="702150"/>
              </a:xfrm>
              <a:custGeom>
                <a:avLst/>
                <a:gdLst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756775 w 2242159"/>
                  <a:gd name="connsiteY8" fmla="*/ 842375 h 1045531"/>
                  <a:gd name="connsiteX9" fmla="*/ 1885167 w 2242159"/>
                  <a:gd name="connsiteY9" fmla="*/ 870559 h 1045531"/>
                  <a:gd name="connsiteX10" fmla="*/ 2242159 w 2242159"/>
                  <a:gd name="connsiteY10" fmla="*/ 948847 h 1045531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490597 w 2206755"/>
                  <a:gd name="connsiteY7" fmla="*/ 864296 h 1097764"/>
                  <a:gd name="connsiteX8" fmla="*/ 1756775 w 2206755"/>
                  <a:gd name="connsiteY8" fmla="*/ 842375 h 1097764"/>
                  <a:gd name="connsiteX9" fmla="*/ 1885167 w 2206755"/>
                  <a:gd name="connsiteY9" fmla="*/ 870559 h 1097764"/>
                  <a:gd name="connsiteX10" fmla="*/ 2206755 w 2206755"/>
                  <a:gd name="connsiteY10" fmla="*/ 1097764 h 1097764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490597 w 2206755"/>
                  <a:gd name="connsiteY7" fmla="*/ 864296 h 1097764"/>
                  <a:gd name="connsiteX8" fmla="*/ 1756775 w 2206755"/>
                  <a:gd name="connsiteY8" fmla="*/ 842375 h 1097764"/>
                  <a:gd name="connsiteX9" fmla="*/ 2206755 w 2206755"/>
                  <a:gd name="connsiteY9" fmla="*/ 1097764 h 1097764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490597 w 2206755"/>
                  <a:gd name="connsiteY7" fmla="*/ 864296 h 1097764"/>
                  <a:gd name="connsiteX8" fmla="*/ 2206755 w 2206755"/>
                  <a:gd name="connsiteY8" fmla="*/ 1097764 h 1097764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610085 w 2206755"/>
                  <a:gd name="connsiteY7" fmla="*/ 886635 h 1097764"/>
                  <a:gd name="connsiteX8" fmla="*/ 2206755 w 2206755"/>
                  <a:gd name="connsiteY8" fmla="*/ 1097764 h 1097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206755" h="1097764">
                    <a:moveTo>
                      <a:pt x="0" y="0"/>
                    </a:moveTo>
                    <a:cubicBezTo>
                      <a:pt x="73329" y="48016"/>
                      <a:pt x="146659" y="96033"/>
                      <a:pt x="209811" y="162838"/>
                    </a:cubicBezTo>
                    <a:cubicBezTo>
                      <a:pt x="272963" y="229643"/>
                      <a:pt x="312107" y="304278"/>
                      <a:pt x="378912" y="400833"/>
                    </a:cubicBezTo>
                    <a:cubicBezTo>
                      <a:pt x="445717" y="497388"/>
                      <a:pt x="531833" y="642481"/>
                      <a:pt x="610643" y="742167"/>
                    </a:cubicBezTo>
                    <a:cubicBezTo>
                      <a:pt x="689453" y="841853"/>
                      <a:pt x="795925" y="949369"/>
                      <a:pt x="851770" y="998951"/>
                    </a:cubicBezTo>
                    <a:cubicBezTo>
                      <a:pt x="907615" y="1048533"/>
                      <a:pt x="884129" y="1051664"/>
                      <a:pt x="945715" y="1039660"/>
                    </a:cubicBezTo>
                    <a:cubicBezTo>
                      <a:pt x="1007301" y="1027656"/>
                      <a:pt x="1110559" y="952430"/>
                      <a:pt x="1221287" y="926926"/>
                    </a:cubicBezTo>
                    <a:cubicBezTo>
                      <a:pt x="1332015" y="901422"/>
                      <a:pt x="1445840" y="858162"/>
                      <a:pt x="1610085" y="886635"/>
                    </a:cubicBezTo>
                    <a:cubicBezTo>
                      <a:pt x="1774330" y="915108"/>
                      <a:pt x="2057556" y="1049125"/>
                      <a:pt x="2206755" y="1097764"/>
                    </a:cubicBezTo>
                  </a:path>
                </a:pathLst>
              </a:custGeom>
              <a:noFill/>
              <a:ln w="381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1323445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2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5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250"/>
                            </p:stCondLst>
                            <p:childTnLst>
                              <p:par>
                                <p:cTn id="70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50"/>
                            </p:stCondLst>
                            <p:childTnLst>
                              <p:par>
                                <p:cTn id="7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250"/>
                            </p:stCondLst>
                            <p:childTnLst>
                              <p:par>
                                <p:cTn id="83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14" grpId="0" animBg="1"/>
      <p:bldP spid="14" grpId="1" animBg="1"/>
      <p:bldP spid="18" grpId="0" animBg="1"/>
      <p:bldP spid="18" grpId="1" animBg="1"/>
      <p:bldP spid="13" grpId="0" animBg="1"/>
      <p:bldP spid="13" grpId="1" animBg="1"/>
      <p:bldP spid="11" grpId="0" animBg="1"/>
      <p:bldP spid="11" grpId="1" animBg="1"/>
      <p:bldP spid="10" grpId="0" animBg="1"/>
      <p:bldP spid="10" grpId="1" animBg="1"/>
      <p:bldP spid="5" grpId="0" animBg="1"/>
      <p:bldP spid="5" grpId="1" animBg="1"/>
      <p:bldP spid="2" grpId="0" animBg="1"/>
      <p:bldP spid="2" grpId="1" animBg="1"/>
      <p:bldP spid="98" grpId="0"/>
      <p:bldP spid="47" grpId="0"/>
      <p:bldP spid="48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Freeform 66"/>
          <p:cNvSpPr/>
          <p:nvPr/>
        </p:nvSpPr>
        <p:spPr>
          <a:xfrm>
            <a:off x="1087125" y="1365343"/>
            <a:ext cx="1415979" cy="734096"/>
          </a:xfrm>
          <a:custGeom>
            <a:avLst/>
            <a:gdLst>
              <a:gd name="connsiteX0" fmla="*/ 296214 w 811369"/>
              <a:gd name="connsiteY0" fmla="*/ 0 h 746975"/>
              <a:gd name="connsiteX1" fmla="*/ 270456 w 811369"/>
              <a:gd name="connsiteY1" fmla="*/ 283335 h 746975"/>
              <a:gd name="connsiteX2" fmla="*/ 38637 w 811369"/>
              <a:gd name="connsiteY2" fmla="*/ 502276 h 746975"/>
              <a:gd name="connsiteX3" fmla="*/ 0 w 811369"/>
              <a:gd name="connsiteY3" fmla="*/ 605307 h 746975"/>
              <a:gd name="connsiteX4" fmla="*/ 257577 w 811369"/>
              <a:gd name="connsiteY4" fmla="*/ 734096 h 746975"/>
              <a:gd name="connsiteX5" fmla="*/ 631065 w 811369"/>
              <a:gd name="connsiteY5" fmla="*/ 746975 h 746975"/>
              <a:gd name="connsiteX6" fmla="*/ 592428 w 811369"/>
              <a:gd name="connsiteY6" fmla="*/ 579550 h 746975"/>
              <a:gd name="connsiteX7" fmla="*/ 811369 w 811369"/>
              <a:gd name="connsiteY7" fmla="*/ 257578 h 746975"/>
              <a:gd name="connsiteX8" fmla="*/ 798490 w 811369"/>
              <a:gd name="connsiteY8" fmla="*/ 115910 h 746975"/>
              <a:gd name="connsiteX9" fmla="*/ 746975 w 811369"/>
              <a:gd name="connsiteY9" fmla="*/ 0 h 746975"/>
              <a:gd name="connsiteX10" fmla="*/ 296214 w 811369"/>
              <a:gd name="connsiteY10" fmla="*/ 0 h 746975"/>
              <a:gd name="connsiteX0" fmla="*/ 296214 w 1701138"/>
              <a:gd name="connsiteY0" fmla="*/ 0 h 746975"/>
              <a:gd name="connsiteX1" fmla="*/ 270456 w 1701138"/>
              <a:gd name="connsiteY1" fmla="*/ 283335 h 746975"/>
              <a:gd name="connsiteX2" fmla="*/ 38637 w 1701138"/>
              <a:gd name="connsiteY2" fmla="*/ 502276 h 746975"/>
              <a:gd name="connsiteX3" fmla="*/ 0 w 1701138"/>
              <a:gd name="connsiteY3" fmla="*/ 605307 h 746975"/>
              <a:gd name="connsiteX4" fmla="*/ 257577 w 1701138"/>
              <a:gd name="connsiteY4" fmla="*/ 734096 h 746975"/>
              <a:gd name="connsiteX5" fmla="*/ 631065 w 1701138"/>
              <a:gd name="connsiteY5" fmla="*/ 746975 h 746975"/>
              <a:gd name="connsiteX6" fmla="*/ 1701138 w 1701138"/>
              <a:gd name="connsiteY6" fmla="*/ 503350 h 746975"/>
              <a:gd name="connsiteX7" fmla="*/ 811369 w 1701138"/>
              <a:gd name="connsiteY7" fmla="*/ 257578 h 746975"/>
              <a:gd name="connsiteX8" fmla="*/ 798490 w 1701138"/>
              <a:gd name="connsiteY8" fmla="*/ 115910 h 746975"/>
              <a:gd name="connsiteX9" fmla="*/ 746975 w 1701138"/>
              <a:gd name="connsiteY9" fmla="*/ 0 h 746975"/>
              <a:gd name="connsiteX10" fmla="*/ 296214 w 1701138"/>
              <a:gd name="connsiteY10" fmla="*/ 0 h 746975"/>
              <a:gd name="connsiteX0" fmla="*/ 296214 w 1728345"/>
              <a:gd name="connsiteY0" fmla="*/ 0 h 769835"/>
              <a:gd name="connsiteX1" fmla="*/ 270456 w 1728345"/>
              <a:gd name="connsiteY1" fmla="*/ 283335 h 769835"/>
              <a:gd name="connsiteX2" fmla="*/ 38637 w 1728345"/>
              <a:gd name="connsiteY2" fmla="*/ 502276 h 769835"/>
              <a:gd name="connsiteX3" fmla="*/ 0 w 1728345"/>
              <a:gd name="connsiteY3" fmla="*/ 605307 h 769835"/>
              <a:gd name="connsiteX4" fmla="*/ 257577 w 1728345"/>
              <a:gd name="connsiteY4" fmla="*/ 734096 h 769835"/>
              <a:gd name="connsiteX5" fmla="*/ 1728345 w 1728345"/>
              <a:gd name="connsiteY5" fmla="*/ 769835 h 769835"/>
              <a:gd name="connsiteX6" fmla="*/ 1701138 w 1728345"/>
              <a:gd name="connsiteY6" fmla="*/ 503350 h 769835"/>
              <a:gd name="connsiteX7" fmla="*/ 811369 w 1728345"/>
              <a:gd name="connsiteY7" fmla="*/ 257578 h 769835"/>
              <a:gd name="connsiteX8" fmla="*/ 798490 w 1728345"/>
              <a:gd name="connsiteY8" fmla="*/ 115910 h 769835"/>
              <a:gd name="connsiteX9" fmla="*/ 746975 w 1728345"/>
              <a:gd name="connsiteY9" fmla="*/ 0 h 769835"/>
              <a:gd name="connsiteX10" fmla="*/ 296214 w 1728345"/>
              <a:gd name="connsiteY10" fmla="*/ 0 h 769835"/>
              <a:gd name="connsiteX0" fmla="*/ 296214 w 1728345"/>
              <a:gd name="connsiteY0" fmla="*/ 0 h 783626"/>
              <a:gd name="connsiteX1" fmla="*/ 270456 w 1728345"/>
              <a:gd name="connsiteY1" fmla="*/ 283335 h 783626"/>
              <a:gd name="connsiteX2" fmla="*/ 38637 w 1728345"/>
              <a:gd name="connsiteY2" fmla="*/ 502276 h 783626"/>
              <a:gd name="connsiteX3" fmla="*/ 0 w 1728345"/>
              <a:gd name="connsiteY3" fmla="*/ 605307 h 783626"/>
              <a:gd name="connsiteX4" fmla="*/ 368067 w 1728345"/>
              <a:gd name="connsiteY4" fmla="*/ 783626 h 783626"/>
              <a:gd name="connsiteX5" fmla="*/ 1728345 w 1728345"/>
              <a:gd name="connsiteY5" fmla="*/ 769835 h 783626"/>
              <a:gd name="connsiteX6" fmla="*/ 1701138 w 1728345"/>
              <a:gd name="connsiteY6" fmla="*/ 503350 h 783626"/>
              <a:gd name="connsiteX7" fmla="*/ 811369 w 1728345"/>
              <a:gd name="connsiteY7" fmla="*/ 257578 h 783626"/>
              <a:gd name="connsiteX8" fmla="*/ 798490 w 1728345"/>
              <a:gd name="connsiteY8" fmla="*/ 115910 h 783626"/>
              <a:gd name="connsiteX9" fmla="*/ 746975 w 1728345"/>
              <a:gd name="connsiteY9" fmla="*/ 0 h 783626"/>
              <a:gd name="connsiteX10" fmla="*/ 296214 w 1728345"/>
              <a:gd name="connsiteY10" fmla="*/ 0 h 783626"/>
              <a:gd name="connsiteX0" fmla="*/ 257577 w 1689708"/>
              <a:gd name="connsiteY0" fmla="*/ 0 h 783626"/>
              <a:gd name="connsiteX1" fmla="*/ 231819 w 1689708"/>
              <a:gd name="connsiteY1" fmla="*/ 283335 h 783626"/>
              <a:gd name="connsiteX2" fmla="*/ 0 w 1689708"/>
              <a:gd name="connsiteY2" fmla="*/ 502276 h 783626"/>
              <a:gd name="connsiteX3" fmla="*/ 319503 w 1689708"/>
              <a:gd name="connsiteY3" fmla="*/ 471957 h 783626"/>
              <a:gd name="connsiteX4" fmla="*/ 329430 w 1689708"/>
              <a:gd name="connsiteY4" fmla="*/ 783626 h 783626"/>
              <a:gd name="connsiteX5" fmla="*/ 1689708 w 1689708"/>
              <a:gd name="connsiteY5" fmla="*/ 769835 h 783626"/>
              <a:gd name="connsiteX6" fmla="*/ 1662501 w 1689708"/>
              <a:gd name="connsiteY6" fmla="*/ 503350 h 783626"/>
              <a:gd name="connsiteX7" fmla="*/ 772732 w 1689708"/>
              <a:gd name="connsiteY7" fmla="*/ 257578 h 783626"/>
              <a:gd name="connsiteX8" fmla="*/ 759853 w 1689708"/>
              <a:gd name="connsiteY8" fmla="*/ 115910 h 783626"/>
              <a:gd name="connsiteX9" fmla="*/ 708338 w 1689708"/>
              <a:gd name="connsiteY9" fmla="*/ 0 h 783626"/>
              <a:gd name="connsiteX10" fmla="*/ 257577 w 1689708"/>
              <a:gd name="connsiteY10" fmla="*/ 0 h 783626"/>
              <a:gd name="connsiteX0" fmla="*/ 25758 w 1457889"/>
              <a:gd name="connsiteY0" fmla="*/ 0 h 783626"/>
              <a:gd name="connsiteX1" fmla="*/ 0 w 1457889"/>
              <a:gd name="connsiteY1" fmla="*/ 283335 h 783626"/>
              <a:gd name="connsiteX2" fmla="*/ 87684 w 1457889"/>
              <a:gd name="connsiteY2" fmla="*/ 471957 h 783626"/>
              <a:gd name="connsiteX3" fmla="*/ 97611 w 1457889"/>
              <a:gd name="connsiteY3" fmla="*/ 783626 h 783626"/>
              <a:gd name="connsiteX4" fmla="*/ 1457889 w 1457889"/>
              <a:gd name="connsiteY4" fmla="*/ 769835 h 783626"/>
              <a:gd name="connsiteX5" fmla="*/ 1430682 w 1457889"/>
              <a:gd name="connsiteY5" fmla="*/ 503350 h 783626"/>
              <a:gd name="connsiteX6" fmla="*/ 540913 w 1457889"/>
              <a:gd name="connsiteY6" fmla="*/ 257578 h 783626"/>
              <a:gd name="connsiteX7" fmla="*/ 528034 w 1457889"/>
              <a:gd name="connsiteY7" fmla="*/ 115910 h 783626"/>
              <a:gd name="connsiteX8" fmla="*/ 476519 w 1457889"/>
              <a:gd name="connsiteY8" fmla="*/ 0 h 783626"/>
              <a:gd name="connsiteX9" fmla="*/ 25758 w 1457889"/>
              <a:gd name="connsiteY9" fmla="*/ 0 h 783626"/>
              <a:gd name="connsiteX0" fmla="*/ 25758 w 1457889"/>
              <a:gd name="connsiteY0" fmla="*/ 0 h 783626"/>
              <a:gd name="connsiteX1" fmla="*/ 0 w 1457889"/>
              <a:gd name="connsiteY1" fmla="*/ 283335 h 783626"/>
              <a:gd name="connsiteX2" fmla="*/ 87684 w 1457889"/>
              <a:gd name="connsiteY2" fmla="*/ 471957 h 783626"/>
              <a:gd name="connsiteX3" fmla="*/ 97611 w 1457889"/>
              <a:gd name="connsiteY3" fmla="*/ 783626 h 783626"/>
              <a:gd name="connsiteX4" fmla="*/ 1457889 w 1457889"/>
              <a:gd name="connsiteY4" fmla="*/ 769835 h 783626"/>
              <a:gd name="connsiteX5" fmla="*/ 1430682 w 1457889"/>
              <a:gd name="connsiteY5" fmla="*/ 503350 h 783626"/>
              <a:gd name="connsiteX6" fmla="*/ 533293 w 1457889"/>
              <a:gd name="connsiteY6" fmla="*/ 429028 h 783626"/>
              <a:gd name="connsiteX7" fmla="*/ 528034 w 1457889"/>
              <a:gd name="connsiteY7" fmla="*/ 115910 h 783626"/>
              <a:gd name="connsiteX8" fmla="*/ 476519 w 1457889"/>
              <a:gd name="connsiteY8" fmla="*/ 0 h 783626"/>
              <a:gd name="connsiteX9" fmla="*/ 25758 w 1457889"/>
              <a:gd name="connsiteY9" fmla="*/ 0 h 783626"/>
              <a:gd name="connsiteX0" fmla="*/ 25758 w 1457889"/>
              <a:gd name="connsiteY0" fmla="*/ 0 h 783626"/>
              <a:gd name="connsiteX1" fmla="*/ 0 w 1457889"/>
              <a:gd name="connsiteY1" fmla="*/ 283335 h 783626"/>
              <a:gd name="connsiteX2" fmla="*/ 87684 w 1457889"/>
              <a:gd name="connsiteY2" fmla="*/ 471957 h 783626"/>
              <a:gd name="connsiteX3" fmla="*/ 97611 w 1457889"/>
              <a:gd name="connsiteY3" fmla="*/ 783626 h 783626"/>
              <a:gd name="connsiteX4" fmla="*/ 1457889 w 1457889"/>
              <a:gd name="connsiteY4" fmla="*/ 769835 h 783626"/>
              <a:gd name="connsiteX5" fmla="*/ 1430682 w 1457889"/>
              <a:gd name="connsiteY5" fmla="*/ 503350 h 783626"/>
              <a:gd name="connsiteX6" fmla="*/ 533293 w 1457889"/>
              <a:gd name="connsiteY6" fmla="*/ 429028 h 783626"/>
              <a:gd name="connsiteX7" fmla="*/ 230854 w 1457889"/>
              <a:gd name="connsiteY7" fmla="*/ 291170 h 783626"/>
              <a:gd name="connsiteX8" fmla="*/ 476519 w 1457889"/>
              <a:gd name="connsiteY8" fmla="*/ 0 h 783626"/>
              <a:gd name="connsiteX9" fmla="*/ 25758 w 1457889"/>
              <a:gd name="connsiteY9" fmla="*/ 0 h 783626"/>
              <a:gd name="connsiteX0" fmla="*/ 25758 w 1457889"/>
              <a:gd name="connsiteY0" fmla="*/ 0 h 783626"/>
              <a:gd name="connsiteX1" fmla="*/ 0 w 1457889"/>
              <a:gd name="connsiteY1" fmla="*/ 283335 h 783626"/>
              <a:gd name="connsiteX2" fmla="*/ 87684 w 1457889"/>
              <a:gd name="connsiteY2" fmla="*/ 471957 h 783626"/>
              <a:gd name="connsiteX3" fmla="*/ 97611 w 1457889"/>
              <a:gd name="connsiteY3" fmla="*/ 783626 h 783626"/>
              <a:gd name="connsiteX4" fmla="*/ 1457889 w 1457889"/>
              <a:gd name="connsiteY4" fmla="*/ 769835 h 783626"/>
              <a:gd name="connsiteX5" fmla="*/ 1430682 w 1457889"/>
              <a:gd name="connsiteY5" fmla="*/ 503350 h 783626"/>
              <a:gd name="connsiteX6" fmla="*/ 533293 w 1457889"/>
              <a:gd name="connsiteY6" fmla="*/ 429028 h 783626"/>
              <a:gd name="connsiteX7" fmla="*/ 230854 w 1457889"/>
              <a:gd name="connsiteY7" fmla="*/ 291170 h 783626"/>
              <a:gd name="connsiteX8" fmla="*/ 263159 w 1457889"/>
              <a:gd name="connsiteY8" fmla="*/ 49530 h 783626"/>
              <a:gd name="connsiteX9" fmla="*/ 25758 w 1457889"/>
              <a:gd name="connsiteY9" fmla="*/ 0 h 783626"/>
              <a:gd name="connsiteX0" fmla="*/ 25758 w 1457889"/>
              <a:gd name="connsiteY0" fmla="*/ 0 h 783626"/>
              <a:gd name="connsiteX1" fmla="*/ 0 w 1457889"/>
              <a:gd name="connsiteY1" fmla="*/ 283335 h 783626"/>
              <a:gd name="connsiteX2" fmla="*/ 87684 w 1457889"/>
              <a:gd name="connsiteY2" fmla="*/ 471957 h 783626"/>
              <a:gd name="connsiteX3" fmla="*/ 97611 w 1457889"/>
              <a:gd name="connsiteY3" fmla="*/ 783626 h 783626"/>
              <a:gd name="connsiteX4" fmla="*/ 1457889 w 1457889"/>
              <a:gd name="connsiteY4" fmla="*/ 769835 h 783626"/>
              <a:gd name="connsiteX5" fmla="*/ 1430682 w 1457889"/>
              <a:gd name="connsiteY5" fmla="*/ 503350 h 783626"/>
              <a:gd name="connsiteX6" fmla="*/ 533293 w 1457889"/>
              <a:gd name="connsiteY6" fmla="*/ 429028 h 783626"/>
              <a:gd name="connsiteX7" fmla="*/ 246094 w 1457889"/>
              <a:gd name="connsiteY7" fmla="*/ 287360 h 783626"/>
              <a:gd name="connsiteX8" fmla="*/ 263159 w 1457889"/>
              <a:gd name="connsiteY8" fmla="*/ 49530 h 783626"/>
              <a:gd name="connsiteX9" fmla="*/ 25758 w 1457889"/>
              <a:gd name="connsiteY9" fmla="*/ 0 h 783626"/>
              <a:gd name="connsiteX0" fmla="*/ 56238 w 1457889"/>
              <a:gd name="connsiteY0" fmla="*/ 3810 h 734096"/>
              <a:gd name="connsiteX1" fmla="*/ 0 w 1457889"/>
              <a:gd name="connsiteY1" fmla="*/ 233805 h 734096"/>
              <a:gd name="connsiteX2" fmla="*/ 87684 w 1457889"/>
              <a:gd name="connsiteY2" fmla="*/ 422427 h 734096"/>
              <a:gd name="connsiteX3" fmla="*/ 97611 w 1457889"/>
              <a:gd name="connsiteY3" fmla="*/ 734096 h 734096"/>
              <a:gd name="connsiteX4" fmla="*/ 1457889 w 1457889"/>
              <a:gd name="connsiteY4" fmla="*/ 720305 h 734096"/>
              <a:gd name="connsiteX5" fmla="*/ 1430682 w 1457889"/>
              <a:gd name="connsiteY5" fmla="*/ 453820 h 734096"/>
              <a:gd name="connsiteX6" fmla="*/ 533293 w 1457889"/>
              <a:gd name="connsiteY6" fmla="*/ 379498 h 734096"/>
              <a:gd name="connsiteX7" fmla="*/ 246094 w 1457889"/>
              <a:gd name="connsiteY7" fmla="*/ 237830 h 734096"/>
              <a:gd name="connsiteX8" fmla="*/ 263159 w 1457889"/>
              <a:gd name="connsiteY8" fmla="*/ 0 h 734096"/>
              <a:gd name="connsiteX9" fmla="*/ 56238 w 1457889"/>
              <a:gd name="connsiteY9" fmla="*/ 3810 h 734096"/>
              <a:gd name="connsiteX0" fmla="*/ 14328 w 1415979"/>
              <a:gd name="connsiteY0" fmla="*/ 3810 h 734096"/>
              <a:gd name="connsiteX1" fmla="*/ 0 w 1415979"/>
              <a:gd name="connsiteY1" fmla="*/ 256665 h 734096"/>
              <a:gd name="connsiteX2" fmla="*/ 45774 w 1415979"/>
              <a:gd name="connsiteY2" fmla="*/ 422427 h 734096"/>
              <a:gd name="connsiteX3" fmla="*/ 55701 w 1415979"/>
              <a:gd name="connsiteY3" fmla="*/ 734096 h 734096"/>
              <a:gd name="connsiteX4" fmla="*/ 1415979 w 1415979"/>
              <a:gd name="connsiteY4" fmla="*/ 720305 h 734096"/>
              <a:gd name="connsiteX5" fmla="*/ 1388772 w 1415979"/>
              <a:gd name="connsiteY5" fmla="*/ 453820 h 734096"/>
              <a:gd name="connsiteX6" fmla="*/ 491383 w 1415979"/>
              <a:gd name="connsiteY6" fmla="*/ 379498 h 734096"/>
              <a:gd name="connsiteX7" fmla="*/ 204184 w 1415979"/>
              <a:gd name="connsiteY7" fmla="*/ 237830 h 734096"/>
              <a:gd name="connsiteX8" fmla="*/ 221249 w 1415979"/>
              <a:gd name="connsiteY8" fmla="*/ 0 h 734096"/>
              <a:gd name="connsiteX9" fmla="*/ 14328 w 1415979"/>
              <a:gd name="connsiteY9" fmla="*/ 3810 h 734096"/>
              <a:gd name="connsiteX0" fmla="*/ 14328 w 1415979"/>
              <a:gd name="connsiteY0" fmla="*/ 3810 h 734096"/>
              <a:gd name="connsiteX1" fmla="*/ 0 w 1415979"/>
              <a:gd name="connsiteY1" fmla="*/ 256665 h 734096"/>
              <a:gd name="connsiteX2" fmla="*/ 45774 w 1415979"/>
              <a:gd name="connsiteY2" fmla="*/ 422427 h 734096"/>
              <a:gd name="connsiteX3" fmla="*/ 55701 w 1415979"/>
              <a:gd name="connsiteY3" fmla="*/ 734096 h 734096"/>
              <a:gd name="connsiteX4" fmla="*/ 1415979 w 1415979"/>
              <a:gd name="connsiteY4" fmla="*/ 720305 h 734096"/>
              <a:gd name="connsiteX5" fmla="*/ 1404012 w 1415979"/>
              <a:gd name="connsiteY5" fmla="*/ 415720 h 734096"/>
              <a:gd name="connsiteX6" fmla="*/ 491383 w 1415979"/>
              <a:gd name="connsiteY6" fmla="*/ 379498 h 734096"/>
              <a:gd name="connsiteX7" fmla="*/ 204184 w 1415979"/>
              <a:gd name="connsiteY7" fmla="*/ 237830 h 734096"/>
              <a:gd name="connsiteX8" fmla="*/ 221249 w 1415979"/>
              <a:gd name="connsiteY8" fmla="*/ 0 h 734096"/>
              <a:gd name="connsiteX9" fmla="*/ 14328 w 1415979"/>
              <a:gd name="connsiteY9" fmla="*/ 3810 h 734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15979" h="734096">
                <a:moveTo>
                  <a:pt x="14328" y="3810"/>
                </a:moveTo>
                <a:lnTo>
                  <a:pt x="0" y="256665"/>
                </a:lnTo>
                <a:lnTo>
                  <a:pt x="45774" y="422427"/>
                </a:lnTo>
                <a:lnTo>
                  <a:pt x="55701" y="734096"/>
                </a:lnTo>
                <a:lnTo>
                  <a:pt x="1415979" y="720305"/>
                </a:lnTo>
                <a:lnTo>
                  <a:pt x="1404012" y="415720"/>
                </a:lnTo>
                <a:lnTo>
                  <a:pt x="491383" y="379498"/>
                </a:lnTo>
                <a:lnTo>
                  <a:pt x="204184" y="237830"/>
                </a:lnTo>
                <a:lnTo>
                  <a:pt x="221249" y="0"/>
                </a:lnTo>
                <a:lnTo>
                  <a:pt x="14328" y="381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20000"/>
                </a:schemeClr>
              </a:gs>
              <a:gs pos="100000">
                <a:schemeClr val="bg2">
                  <a:lumMod val="20000"/>
                  <a:lumOff val="80000"/>
                  <a:alpha val="2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bg2">
                <a:lumMod val="20000"/>
                <a:lumOff val="8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67"/>
          <p:cNvSpPr/>
          <p:nvPr/>
        </p:nvSpPr>
        <p:spPr>
          <a:xfrm>
            <a:off x="1503598" y="1411062"/>
            <a:ext cx="2174169" cy="682205"/>
          </a:xfrm>
          <a:custGeom>
            <a:avLst/>
            <a:gdLst>
              <a:gd name="connsiteX0" fmla="*/ 296214 w 811369"/>
              <a:gd name="connsiteY0" fmla="*/ 0 h 746975"/>
              <a:gd name="connsiteX1" fmla="*/ 270456 w 811369"/>
              <a:gd name="connsiteY1" fmla="*/ 283335 h 746975"/>
              <a:gd name="connsiteX2" fmla="*/ 38637 w 811369"/>
              <a:gd name="connsiteY2" fmla="*/ 502276 h 746975"/>
              <a:gd name="connsiteX3" fmla="*/ 0 w 811369"/>
              <a:gd name="connsiteY3" fmla="*/ 605307 h 746975"/>
              <a:gd name="connsiteX4" fmla="*/ 257577 w 811369"/>
              <a:gd name="connsiteY4" fmla="*/ 734096 h 746975"/>
              <a:gd name="connsiteX5" fmla="*/ 631065 w 811369"/>
              <a:gd name="connsiteY5" fmla="*/ 746975 h 746975"/>
              <a:gd name="connsiteX6" fmla="*/ 592428 w 811369"/>
              <a:gd name="connsiteY6" fmla="*/ 579550 h 746975"/>
              <a:gd name="connsiteX7" fmla="*/ 811369 w 811369"/>
              <a:gd name="connsiteY7" fmla="*/ 257578 h 746975"/>
              <a:gd name="connsiteX8" fmla="*/ 798490 w 811369"/>
              <a:gd name="connsiteY8" fmla="*/ 115910 h 746975"/>
              <a:gd name="connsiteX9" fmla="*/ 746975 w 811369"/>
              <a:gd name="connsiteY9" fmla="*/ 0 h 746975"/>
              <a:gd name="connsiteX10" fmla="*/ 296214 w 811369"/>
              <a:gd name="connsiteY10" fmla="*/ 0 h 746975"/>
              <a:gd name="connsiteX0" fmla="*/ 296214 w 1701138"/>
              <a:gd name="connsiteY0" fmla="*/ 0 h 746975"/>
              <a:gd name="connsiteX1" fmla="*/ 270456 w 1701138"/>
              <a:gd name="connsiteY1" fmla="*/ 283335 h 746975"/>
              <a:gd name="connsiteX2" fmla="*/ 38637 w 1701138"/>
              <a:gd name="connsiteY2" fmla="*/ 502276 h 746975"/>
              <a:gd name="connsiteX3" fmla="*/ 0 w 1701138"/>
              <a:gd name="connsiteY3" fmla="*/ 605307 h 746975"/>
              <a:gd name="connsiteX4" fmla="*/ 257577 w 1701138"/>
              <a:gd name="connsiteY4" fmla="*/ 734096 h 746975"/>
              <a:gd name="connsiteX5" fmla="*/ 631065 w 1701138"/>
              <a:gd name="connsiteY5" fmla="*/ 746975 h 746975"/>
              <a:gd name="connsiteX6" fmla="*/ 1701138 w 1701138"/>
              <a:gd name="connsiteY6" fmla="*/ 503350 h 746975"/>
              <a:gd name="connsiteX7" fmla="*/ 811369 w 1701138"/>
              <a:gd name="connsiteY7" fmla="*/ 257578 h 746975"/>
              <a:gd name="connsiteX8" fmla="*/ 798490 w 1701138"/>
              <a:gd name="connsiteY8" fmla="*/ 115910 h 746975"/>
              <a:gd name="connsiteX9" fmla="*/ 746975 w 1701138"/>
              <a:gd name="connsiteY9" fmla="*/ 0 h 746975"/>
              <a:gd name="connsiteX10" fmla="*/ 296214 w 1701138"/>
              <a:gd name="connsiteY10" fmla="*/ 0 h 746975"/>
              <a:gd name="connsiteX0" fmla="*/ 296214 w 1728345"/>
              <a:gd name="connsiteY0" fmla="*/ 0 h 769835"/>
              <a:gd name="connsiteX1" fmla="*/ 270456 w 1728345"/>
              <a:gd name="connsiteY1" fmla="*/ 283335 h 769835"/>
              <a:gd name="connsiteX2" fmla="*/ 38637 w 1728345"/>
              <a:gd name="connsiteY2" fmla="*/ 502276 h 769835"/>
              <a:gd name="connsiteX3" fmla="*/ 0 w 1728345"/>
              <a:gd name="connsiteY3" fmla="*/ 605307 h 769835"/>
              <a:gd name="connsiteX4" fmla="*/ 257577 w 1728345"/>
              <a:gd name="connsiteY4" fmla="*/ 734096 h 769835"/>
              <a:gd name="connsiteX5" fmla="*/ 1728345 w 1728345"/>
              <a:gd name="connsiteY5" fmla="*/ 769835 h 769835"/>
              <a:gd name="connsiteX6" fmla="*/ 1701138 w 1728345"/>
              <a:gd name="connsiteY6" fmla="*/ 503350 h 769835"/>
              <a:gd name="connsiteX7" fmla="*/ 811369 w 1728345"/>
              <a:gd name="connsiteY7" fmla="*/ 257578 h 769835"/>
              <a:gd name="connsiteX8" fmla="*/ 798490 w 1728345"/>
              <a:gd name="connsiteY8" fmla="*/ 115910 h 769835"/>
              <a:gd name="connsiteX9" fmla="*/ 746975 w 1728345"/>
              <a:gd name="connsiteY9" fmla="*/ 0 h 769835"/>
              <a:gd name="connsiteX10" fmla="*/ 296214 w 1728345"/>
              <a:gd name="connsiteY10" fmla="*/ 0 h 769835"/>
              <a:gd name="connsiteX0" fmla="*/ 296214 w 1728345"/>
              <a:gd name="connsiteY0" fmla="*/ 0 h 783626"/>
              <a:gd name="connsiteX1" fmla="*/ 270456 w 1728345"/>
              <a:gd name="connsiteY1" fmla="*/ 283335 h 783626"/>
              <a:gd name="connsiteX2" fmla="*/ 38637 w 1728345"/>
              <a:gd name="connsiteY2" fmla="*/ 502276 h 783626"/>
              <a:gd name="connsiteX3" fmla="*/ 0 w 1728345"/>
              <a:gd name="connsiteY3" fmla="*/ 605307 h 783626"/>
              <a:gd name="connsiteX4" fmla="*/ 368067 w 1728345"/>
              <a:gd name="connsiteY4" fmla="*/ 783626 h 783626"/>
              <a:gd name="connsiteX5" fmla="*/ 1728345 w 1728345"/>
              <a:gd name="connsiteY5" fmla="*/ 769835 h 783626"/>
              <a:gd name="connsiteX6" fmla="*/ 1701138 w 1728345"/>
              <a:gd name="connsiteY6" fmla="*/ 503350 h 783626"/>
              <a:gd name="connsiteX7" fmla="*/ 811369 w 1728345"/>
              <a:gd name="connsiteY7" fmla="*/ 257578 h 783626"/>
              <a:gd name="connsiteX8" fmla="*/ 798490 w 1728345"/>
              <a:gd name="connsiteY8" fmla="*/ 115910 h 783626"/>
              <a:gd name="connsiteX9" fmla="*/ 746975 w 1728345"/>
              <a:gd name="connsiteY9" fmla="*/ 0 h 783626"/>
              <a:gd name="connsiteX10" fmla="*/ 296214 w 1728345"/>
              <a:gd name="connsiteY10" fmla="*/ 0 h 783626"/>
              <a:gd name="connsiteX0" fmla="*/ 257577 w 1689708"/>
              <a:gd name="connsiteY0" fmla="*/ 0 h 783626"/>
              <a:gd name="connsiteX1" fmla="*/ 231819 w 1689708"/>
              <a:gd name="connsiteY1" fmla="*/ 283335 h 783626"/>
              <a:gd name="connsiteX2" fmla="*/ 0 w 1689708"/>
              <a:gd name="connsiteY2" fmla="*/ 502276 h 783626"/>
              <a:gd name="connsiteX3" fmla="*/ 319503 w 1689708"/>
              <a:gd name="connsiteY3" fmla="*/ 471957 h 783626"/>
              <a:gd name="connsiteX4" fmla="*/ 329430 w 1689708"/>
              <a:gd name="connsiteY4" fmla="*/ 783626 h 783626"/>
              <a:gd name="connsiteX5" fmla="*/ 1689708 w 1689708"/>
              <a:gd name="connsiteY5" fmla="*/ 769835 h 783626"/>
              <a:gd name="connsiteX6" fmla="*/ 1662501 w 1689708"/>
              <a:gd name="connsiteY6" fmla="*/ 503350 h 783626"/>
              <a:gd name="connsiteX7" fmla="*/ 772732 w 1689708"/>
              <a:gd name="connsiteY7" fmla="*/ 257578 h 783626"/>
              <a:gd name="connsiteX8" fmla="*/ 759853 w 1689708"/>
              <a:gd name="connsiteY8" fmla="*/ 115910 h 783626"/>
              <a:gd name="connsiteX9" fmla="*/ 708338 w 1689708"/>
              <a:gd name="connsiteY9" fmla="*/ 0 h 783626"/>
              <a:gd name="connsiteX10" fmla="*/ 257577 w 1689708"/>
              <a:gd name="connsiteY10" fmla="*/ 0 h 783626"/>
              <a:gd name="connsiteX0" fmla="*/ 25758 w 1457889"/>
              <a:gd name="connsiteY0" fmla="*/ 0 h 783626"/>
              <a:gd name="connsiteX1" fmla="*/ 0 w 1457889"/>
              <a:gd name="connsiteY1" fmla="*/ 283335 h 783626"/>
              <a:gd name="connsiteX2" fmla="*/ 87684 w 1457889"/>
              <a:gd name="connsiteY2" fmla="*/ 471957 h 783626"/>
              <a:gd name="connsiteX3" fmla="*/ 97611 w 1457889"/>
              <a:gd name="connsiteY3" fmla="*/ 783626 h 783626"/>
              <a:gd name="connsiteX4" fmla="*/ 1457889 w 1457889"/>
              <a:gd name="connsiteY4" fmla="*/ 769835 h 783626"/>
              <a:gd name="connsiteX5" fmla="*/ 1430682 w 1457889"/>
              <a:gd name="connsiteY5" fmla="*/ 503350 h 783626"/>
              <a:gd name="connsiteX6" fmla="*/ 540913 w 1457889"/>
              <a:gd name="connsiteY6" fmla="*/ 257578 h 783626"/>
              <a:gd name="connsiteX7" fmla="*/ 528034 w 1457889"/>
              <a:gd name="connsiteY7" fmla="*/ 115910 h 783626"/>
              <a:gd name="connsiteX8" fmla="*/ 476519 w 1457889"/>
              <a:gd name="connsiteY8" fmla="*/ 0 h 783626"/>
              <a:gd name="connsiteX9" fmla="*/ 25758 w 1457889"/>
              <a:gd name="connsiteY9" fmla="*/ 0 h 783626"/>
              <a:gd name="connsiteX0" fmla="*/ 25758 w 1457889"/>
              <a:gd name="connsiteY0" fmla="*/ 0 h 783626"/>
              <a:gd name="connsiteX1" fmla="*/ 0 w 1457889"/>
              <a:gd name="connsiteY1" fmla="*/ 283335 h 783626"/>
              <a:gd name="connsiteX2" fmla="*/ 87684 w 1457889"/>
              <a:gd name="connsiteY2" fmla="*/ 471957 h 783626"/>
              <a:gd name="connsiteX3" fmla="*/ 97611 w 1457889"/>
              <a:gd name="connsiteY3" fmla="*/ 783626 h 783626"/>
              <a:gd name="connsiteX4" fmla="*/ 1457889 w 1457889"/>
              <a:gd name="connsiteY4" fmla="*/ 769835 h 783626"/>
              <a:gd name="connsiteX5" fmla="*/ 1430682 w 1457889"/>
              <a:gd name="connsiteY5" fmla="*/ 503350 h 783626"/>
              <a:gd name="connsiteX6" fmla="*/ 533293 w 1457889"/>
              <a:gd name="connsiteY6" fmla="*/ 429028 h 783626"/>
              <a:gd name="connsiteX7" fmla="*/ 528034 w 1457889"/>
              <a:gd name="connsiteY7" fmla="*/ 115910 h 783626"/>
              <a:gd name="connsiteX8" fmla="*/ 476519 w 1457889"/>
              <a:gd name="connsiteY8" fmla="*/ 0 h 783626"/>
              <a:gd name="connsiteX9" fmla="*/ 25758 w 1457889"/>
              <a:gd name="connsiteY9" fmla="*/ 0 h 783626"/>
              <a:gd name="connsiteX0" fmla="*/ 25758 w 1457889"/>
              <a:gd name="connsiteY0" fmla="*/ 0 h 783626"/>
              <a:gd name="connsiteX1" fmla="*/ 0 w 1457889"/>
              <a:gd name="connsiteY1" fmla="*/ 283335 h 783626"/>
              <a:gd name="connsiteX2" fmla="*/ 87684 w 1457889"/>
              <a:gd name="connsiteY2" fmla="*/ 471957 h 783626"/>
              <a:gd name="connsiteX3" fmla="*/ 97611 w 1457889"/>
              <a:gd name="connsiteY3" fmla="*/ 783626 h 783626"/>
              <a:gd name="connsiteX4" fmla="*/ 1457889 w 1457889"/>
              <a:gd name="connsiteY4" fmla="*/ 769835 h 783626"/>
              <a:gd name="connsiteX5" fmla="*/ 1430682 w 1457889"/>
              <a:gd name="connsiteY5" fmla="*/ 503350 h 783626"/>
              <a:gd name="connsiteX6" fmla="*/ 533293 w 1457889"/>
              <a:gd name="connsiteY6" fmla="*/ 429028 h 783626"/>
              <a:gd name="connsiteX7" fmla="*/ 230854 w 1457889"/>
              <a:gd name="connsiteY7" fmla="*/ 291170 h 783626"/>
              <a:gd name="connsiteX8" fmla="*/ 476519 w 1457889"/>
              <a:gd name="connsiteY8" fmla="*/ 0 h 783626"/>
              <a:gd name="connsiteX9" fmla="*/ 25758 w 1457889"/>
              <a:gd name="connsiteY9" fmla="*/ 0 h 783626"/>
              <a:gd name="connsiteX0" fmla="*/ 25758 w 1457889"/>
              <a:gd name="connsiteY0" fmla="*/ 0 h 783626"/>
              <a:gd name="connsiteX1" fmla="*/ 0 w 1457889"/>
              <a:gd name="connsiteY1" fmla="*/ 283335 h 783626"/>
              <a:gd name="connsiteX2" fmla="*/ 87684 w 1457889"/>
              <a:gd name="connsiteY2" fmla="*/ 471957 h 783626"/>
              <a:gd name="connsiteX3" fmla="*/ 97611 w 1457889"/>
              <a:gd name="connsiteY3" fmla="*/ 783626 h 783626"/>
              <a:gd name="connsiteX4" fmla="*/ 1457889 w 1457889"/>
              <a:gd name="connsiteY4" fmla="*/ 769835 h 783626"/>
              <a:gd name="connsiteX5" fmla="*/ 1430682 w 1457889"/>
              <a:gd name="connsiteY5" fmla="*/ 503350 h 783626"/>
              <a:gd name="connsiteX6" fmla="*/ 533293 w 1457889"/>
              <a:gd name="connsiteY6" fmla="*/ 429028 h 783626"/>
              <a:gd name="connsiteX7" fmla="*/ 230854 w 1457889"/>
              <a:gd name="connsiteY7" fmla="*/ 291170 h 783626"/>
              <a:gd name="connsiteX8" fmla="*/ 263159 w 1457889"/>
              <a:gd name="connsiteY8" fmla="*/ 49530 h 783626"/>
              <a:gd name="connsiteX9" fmla="*/ 25758 w 1457889"/>
              <a:gd name="connsiteY9" fmla="*/ 0 h 783626"/>
              <a:gd name="connsiteX0" fmla="*/ 25758 w 1457889"/>
              <a:gd name="connsiteY0" fmla="*/ 0 h 783626"/>
              <a:gd name="connsiteX1" fmla="*/ 0 w 1457889"/>
              <a:gd name="connsiteY1" fmla="*/ 283335 h 783626"/>
              <a:gd name="connsiteX2" fmla="*/ 87684 w 1457889"/>
              <a:gd name="connsiteY2" fmla="*/ 471957 h 783626"/>
              <a:gd name="connsiteX3" fmla="*/ 97611 w 1457889"/>
              <a:gd name="connsiteY3" fmla="*/ 783626 h 783626"/>
              <a:gd name="connsiteX4" fmla="*/ 1457889 w 1457889"/>
              <a:gd name="connsiteY4" fmla="*/ 769835 h 783626"/>
              <a:gd name="connsiteX5" fmla="*/ 1430682 w 1457889"/>
              <a:gd name="connsiteY5" fmla="*/ 503350 h 783626"/>
              <a:gd name="connsiteX6" fmla="*/ 533293 w 1457889"/>
              <a:gd name="connsiteY6" fmla="*/ 429028 h 783626"/>
              <a:gd name="connsiteX7" fmla="*/ 246094 w 1457889"/>
              <a:gd name="connsiteY7" fmla="*/ 287360 h 783626"/>
              <a:gd name="connsiteX8" fmla="*/ 263159 w 1457889"/>
              <a:gd name="connsiteY8" fmla="*/ 49530 h 783626"/>
              <a:gd name="connsiteX9" fmla="*/ 25758 w 1457889"/>
              <a:gd name="connsiteY9" fmla="*/ 0 h 783626"/>
              <a:gd name="connsiteX0" fmla="*/ 56238 w 1457889"/>
              <a:gd name="connsiteY0" fmla="*/ 3810 h 734096"/>
              <a:gd name="connsiteX1" fmla="*/ 0 w 1457889"/>
              <a:gd name="connsiteY1" fmla="*/ 233805 h 734096"/>
              <a:gd name="connsiteX2" fmla="*/ 87684 w 1457889"/>
              <a:gd name="connsiteY2" fmla="*/ 422427 h 734096"/>
              <a:gd name="connsiteX3" fmla="*/ 97611 w 1457889"/>
              <a:gd name="connsiteY3" fmla="*/ 734096 h 734096"/>
              <a:gd name="connsiteX4" fmla="*/ 1457889 w 1457889"/>
              <a:gd name="connsiteY4" fmla="*/ 720305 h 734096"/>
              <a:gd name="connsiteX5" fmla="*/ 1430682 w 1457889"/>
              <a:gd name="connsiteY5" fmla="*/ 453820 h 734096"/>
              <a:gd name="connsiteX6" fmla="*/ 533293 w 1457889"/>
              <a:gd name="connsiteY6" fmla="*/ 379498 h 734096"/>
              <a:gd name="connsiteX7" fmla="*/ 246094 w 1457889"/>
              <a:gd name="connsiteY7" fmla="*/ 237830 h 734096"/>
              <a:gd name="connsiteX8" fmla="*/ 263159 w 1457889"/>
              <a:gd name="connsiteY8" fmla="*/ 0 h 734096"/>
              <a:gd name="connsiteX9" fmla="*/ 56238 w 1457889"/>
              <a:gd name="connsiteY9" fmla="*/ 3810 h 734096"/>
              <a:gd name="connsiteX0" fmla="*/ 14328 w 1415979"/>
              <a:gd name="connsiteY0" fmla="*/ 3810 h 734096"/>
              <a:gd name="connsiteX1" fmla="*/ 0 w 1415979"/>
              <a:gd name="connsiteY1" fmla="*/ 256665 h 734096"/>
              <a:gd name="connsiteX2" fmla="*/ 45774 w 1415979"/>
              <a:gd name="connsiteY2" fmla="*/ 422427 h 734096"/>
              <a:gd name="connsiteX3" fmla="*/ 55701 w 1415979"/>
              <a:gd name="connsiteY3" fmla="*/ 734096 h 734096"/>
              <a:gd name="connsiteX4" fmla="*/ 1415979 w 1415979"/>
              <a:gd name="connsiteY4" fmla="*/ 720305 h 734096"/>
              <a:gd name="connsiteX5" fmla="*/ 1388772 w 1415979"/>
              <a:gd name="connsiteY5" fmla="*/ 453820 h 734096"/>
              <a:gd name="connsiteX6" fmla="*/ 491383 w 1415979"/>
              <a:gd name="connsiteY6" fmla="*/ 379498 h 734096"/>
              <a:gd name="connsiteX7" fmla="*/ 204184 w 1415979"/>
              <a:gd name="connsiteY7" fmla="*/ 237830 h 734096"/>
              <a:gd name="connsiteX8" fmla="*/ 221249 w 1415979"/>
              <a:gd name="connsiteY8" fmla="*/ 0 h 734096"/>
              <a:gd name="connsiteX9" fmla="*/ 14328 w 1415979"/>
              <a:gd name="connsiteY9" fmla="*/ 3810 h 734096"/>
              <a:gd name="connsiteX0" fmla="*/ 14328 w 1415979"/>
              <a:gd name="connsiteY0" fmla="*/ 3810 h 734096"/>
              <a:gd name="connsiteX1" fmla="*/ 0 w 1415979"/>
              <a:gd name="connsiteY1" fmla="*/ 256665 h 734096"/>
              <a:gd name="connsiteX2" fmla="*/ 45774 w 1415979"/>
              <a:gd name="connsiteY2" fmla="*/ 422427 h 734096"/>
              <a:gd name="connsiteX3" fmla="*/ 55701 w 1415979"/>
              <a:gd name="connsiteY3" fmla="*/ 734096 h 734096"/>
              <a:gd name="connsiteX4" fmla="*/ 1415979 w 1415979"/>
              <a:gd name="connsiteY4" fmla="*/ 720305 h 734096"/>
              <a:gd name="connsiteX5" fmla="*/ 1404012 w 1415979"/>
              <a:gd name="connsiteY5" fmla="*/ 415720 h 734096"/>
              <a:gd name="connsiteX6" fmla="*/ 491383 w 1415979"/>
              <a:gd name="connsiteY6" fmla="*/ 379498 h 734096"/>
              <a:gd name="connsiteX7" fmla="*/ 204184 w 1415979"/>
              <a:gd name="connsiteY7" fmla="*/ 237830 h 734096"/>
              <a:gd name="connsiteX8" fmla="*/ 221249 w 1415979"/>
              <a:gd name="connsiteY8" fmla="*/ 0 h 734096"/>
              <a:gd name="connsiteX9" fmla="*/ 14328 w 1415979"/>
              <a:gd name="connsiteY9" fmla="*/ 3810 h 734096"/>
              <a:gd name="connsiteX0" fmla="*/ 0 w 1466421"/>
              <a:gd name="connsiteY0" fmla="*/ 49530 h 734096"/>
              <a:gd name="connsiteX1" fmla="*/ 50442 w 1466421"/>
              <a:gd name="connsiteY1" fmla="*/ 256665 h 734096"/>
              <a:gd name="connsiteX2" fmla="*/ 96216 w 1466421"/>
              <a:gd name="connsiteY2" fmla="*/ 422427 h 734096"/>
              <a:gd name="connsiteX3" fmla="*/ 106143 w 1466421"/>
              <a:gd name="connsiteY3" fmla="*/ 734096 h 734096"/>
              <a:gd name="connsiteX4" fmla="*/ 1466421 w 1466421"/>
              <a:gd name="connsiteY4" fmla="*/ 720305 h 734096"/>
              <a:gd name="connsiteX5" fmla="*/ 1454454 w 1466421"/>
              <a:gd name="connsiteY5" fmla="*/ 415720 h 734096"/>
              <a:gd name="connsiteX6" fmla="*/ 541825 w 1466421"/>
              <a:gd name="connsiteY6" fmla="*/ 379498 h 734096"/>
              <a:gd name="connsiteX7" fmla="*/ 254626 w 1466421"/>
              <a:gd name="connsiteY7" fmla="*/ 237830 h 734096"/>
              <a:gd name="connsiteX8" fmla="*/ 271691 w 1466421"/>
              <a:gd name="connsiteY8" fmla="*/ 0 h 734096"/>
              <a:gd name="connsiteX9" fmla="*/ 0 w 1466421"/>
              <a:gd name="connsiteY9" fmla="*/ 49530 h 734096"/>
              <a:gd name="connsiteX0" fmla="*/ 14328 w 1480749"/>
              <a:gd name="connsiteY0" fmla="*/ 49530 h 734096"/>
              <a:gd name="connsiteX1" fmla="*/ 0 w 1480749"/>
              <a:gd name="connsiteY1" fmla="*/ 252855 h 734096"/>
              <a:gd name="connsiteX2" fmla="*/ 110544 w 1480749"/>
              <a:gd name="connsiteY2" fmla="*/ 422427 h 734096"/>
              <a:gd name="connsiteX3" fmla="*/ 120471 w 1480749"/>
              <a:gd name="connsiteY3" fmla="*/ 734096 h 734096"/>
              <a:gd name="connsiteX4" fmla="*/ 1480749 w 1480749"/>
              <a:gd name="connsiteY4" fmla="*/ 720305 h 734096"/>
              <a:gd name="connsiteX5" fmla="*/ 1468782 w 1480749"/>
              <a:gd name="connsiteY5" fmla="*/ 415720 h 734096"/>
              <a:gd name="connsiteX6" fmla="*/ 556153 w 1480749"/>
              <a:gd name="connsiteY6" fmla="*/ 379498 h 734096"/>
              <a:gd name="connsiteX7" fmla="*/ 268954 w 1480749"/>
              <a:gd name="connsiteY7" fmla="*/ 237830 h 734096"/>
              <a:gd name="connsiteX8" fmla="*/ 286019 w 1480749"/>
              <a:gd name="connsiteY8" fmla="*/ 0 h 734096"/>
              <a:gd name="connsiteX9" fmla="*/ 14328 w 1480749"/>
              <a:gd name="connsiteY9" fmla="*/ 49530 h 734096"/>
              <a:gd name="connsiteX0" fmla="*/ 14328 w 1480749"/>
              <a:gd name="connsiteY0" fmla="*/ 3810 h 688376"/>
              <a:gd name="connsiteX1" fmla="*/ 0 w 1480749"/>
              <a:gd name="connsiteY1" fmla="*/ 207135 h 688376"/>
              <a:gd name="connsiteX2" fmla="*/ 110544 w 1480749"/>
              <a:gd name="connsiteY2" fmla="*/ 376707 h 688376"/>
              <a:gd name="connsiteX3" fmla="*/ 120471 w 1480749"/>
              <a:gd name="connsiteY3" fmla="*/ 688376 h 688376"/>
              <a:gd name="connsiteX4" fmla="*/ 1480749 w 1480749"/>
              <a:gd name="connsiteY4" fmla="*/ 674585 h 688376"/>
              <a:gd name="connsiteX5" fmla="*/ 1468782 w 1480749"/>
              <a:gd name="connsiteY5" fmla="*/ 370000 h 688376"/>
              <a:gd name="connsiteX6" fmla="*/ 556153 w 1480749"/>
              <a:gd name="connsiteY6" fmla="*/ 333778 h 688376"/>
              <a:gd name="connsiteX7" fmla="*/ 268954 w 1480749"/>
              <a:gd name="connsiteY7" fmla="*/ 192110 h 688376"/>
              <a:gd name="connsiteX8" fmla="*/ 289829 w 1480749"/>
              <a:gd name="connsiteY8" fmla="*/ 0 h 688376"/>
              <a:gd name="connsiteX9" fmla="*/ 14328 w 1480749"/>
              <a:gd name="connsiteY9" fmla="*/ 3810 h 688376"/>
              <a:gd name="connsiteX0" fmla="*/ 14328 w 1480749"/>
              <a:gd name="connsiteY0" fmla="*/ 3810 h 688376"/>
              <a:gd name="connsiteX1" fmla="*/ 0 w 1480749"/>
              <a:gd name="connsiteY1" fmla="*/ 207135 h 688376"/>
              <a:gd name="connsiteX2" fmla="*/ 217224 w 1480749"/>
              <a:gd name="connsiteY2" fmla="*/ 300507 h 688376"/>
              <a:gd name="connsiteX3" fmla="*/ 120471 w 1480749"/>
              <a:gd name="connsiteY3" fmla="*/ 688376 h 688376"/>
              <a:gd name="connsiteX4" fmla="*/ 1480749 w 1480749"/>
              <a:gd name="connsiteY4" fmla="*/ 674585 h 688376"/>
              <a:gd name="connsiteX5" fmla="*/ 1468782 w 1480749"/>
              <a:gd name="connsiteY5" fmla="*/ 370000 h 688376"/>
              <a:gd name="connsiteX6" fmla="*/ 556153 w 1480749"/>
              <a:gd name="connsiteY6" fmla="*/ 333778 h 688376"/>
              <a:gd name="connsiteX7" fmla="*/ 268954 w 1480749"/>
              <a:gd name="connsiteY7" fmla="*/ 192110 h 688376"/>
              <a:gd name="connsiteX8" fmla="*/ 289829 w 1480749"/>
              <a:gd name="connsiteY8" fmla="*/ 0 h 688376"/>
              <a:gd name="connsiteX9" fmla="*/ 14328 w 1480749"/>
              <a:gd name="connsiteY9" fmla="*/ 3810 h 688376"/>
              <a:gd name="connsiteX0" fmla="*/ 14328 w 2158392"/>
              <a:gd name="connsiteY0" fmla="*/ 3810 h 688376"/>
              <a:gd name="connsiteX1" fmla="*/ 0 w 2158392"/>
              <a:gd name="connsiteY1" fmla="*/ 207135 h 688376"/>
              <a:gd name="connsiteX2" fmla="*/ 217224 w 2158392"/>
              <a:gd name="connsiteY2" fmla="*/ 300507 h 688376"/>
              <a:gd name="connsiteX3" fmla="*/ 120471 w 2158392"/>
              <a:gd name="connsiteY3" fmla="*/ 688376 h 688376"/>
              <a:gd name="connsiteX4" fmla="*/ 1480749 w 2158392"/>
              <a:gd name="connsiteY4" fmla="*/ 674585 h 688376"/>
              <a:gd name="connsiteX5" fmla="*/ 2158392 w 2158392"/>
              <a:gd name="connsiteY5" fmla="*/ 381430 h 688376"/>
              <a:gd name="connsiteX6" fmla="*/ 556153 w 2158392"/>
              <a:gd name="connsiteY6" fmla="*/ 333778 h 688376"/>
              <a:gd name="connsiteX7" fmla="*/ 268954 w 2158392"/>
              <a:gd name="connsiteY7" fmla="*/ 192110 h 688376"/>
              <a:gd name="connsiteX8" fmla="*/ 289829 w 2158392"/>
              <a:gd name="connsiteY8" fmla="*/ 0 h 688376"/>
              <a:gd name="connsiteX9" fmla="*/ 14328 w 2158392"/>
              <a:gd name="connsiteY9" fmla="*/ 3810 h 688376"/>
              <a:gd name="connsiteX0" fmla="*/ 14328 w 2174169"/>
              <a:gd name="connsiteY0" fmla="*/ 3810 h 688376"/>
              <a:gd name="connsiteX1" fmla="*/ 0 w 2174169"/>
              <a:gd name="connsiteY1" fmla="*/ 207135 h 688376"/>
              <a:gd name="connsiteX2" fmla="*/ 217224 w 2174169"/>
              <a:gd name="connsiteY2" fmla="*/ 300507 h 688376"/>
              <a:gd name="connsiteX3" fmla="*/ 120471 w 2174169"/>
              <a:gd name="connsiteY3" fmla="*/ 688376 h 688376"/>
              <a:gd name="connsiteX4" fmla="*/ 2174169 w 2174169"/>
              <a:gd name="connsiteY4" fmla="*/ 682205 h 688376"/>
              <a:gd name="connsiteX5" fmla="*/ 2158392 w 2174169"/>
              <a:gd name="connsiteY5" fmla="*/ 381430 h 688376"/>
              <a:gd name="connsiteX6" fmla="*/ 556153 w 2174169"/>
              <a:gd name="connsiteY6" fmla="*/ 333778 h 688376"/>
              <a:gd name="connsiteX7" fmla="*/ 268954 w 2174169"/>
              <a:gd name="connsiteY7" fmla="*/ 192110 h 688376"/>
              <a:gd name="connsiteX8" fmla="*/ 289829 w 2174169"/>
              <a:gd name="connsiteY8" fmla="*/ 0 h 688376"/>
              <a:gd name="connsiteX9" fmla="*/ 14328 w 2174169"/>
              <a:gd name="connsiteY9" fmla="*/ 3810 h 688376"/>
              <a:gd name="connsiteX0" fmla="*/ 14328 w 2174169"/>
              <a:gd name="connsiteY0" fmla="*/ 3810 h 682205"/>
              <a:gd name="connsiteX1" fmla="*/ 0 w 2174169"/>
              <a:gd name="connsiteY1" fmla="*/ 207135 h 682205"/>
              <a:gd name="connsiteX2" fmla="*/ 217224 w 2174169"/>
              <a:gd name="connsiteY2" fmla="*/ 300507 h 682205"/>
              <a:gd name="connsiteX3" fmla="*/ 1248231 w 2174169"/>
              <a:gd name="connsiteY3" fmla="*/ 676946 h 682205"/>
              <a:gd name="connsiteX4" fmla="*/ 2174169 w 2174169"/>
              <a:gd name="connsiteY4" fmla="*/ 682205 h 682205"/>
              <a:gd name="connsiteX5" fmla="*/ 2158392 w 2174169"/>
              <a:gd name="connsiteY5" fmla="*/ 381430 h 682205"/>
              <a:gd name="connsiteX6" fmla="*/ 556153 w 2174169"/>
              <a:gd name="connsiteY6" fmla="*/ 333778 h 682205"/>
              <a:gd name="connsiteX7" fmla="*/ 268954 w 2174169"/>
              <a:gd name="connsiteY7" fmla="*/ 192110 h 682205"/>
              <a:gd name="connsiteX8" fmla="*/ 289829 w 2174169"/>
              <a:gd name="connsiteY8" fmla="*/ 0 h 682205"/>
              <a:gd name="connsiteX9" fmla="*/ 14328 w 2174169"/>
              <a:gd name="connsiteY9" fmla="*/ 3810 h 682205"/>
              <a:gd name="connsiteX0" fmla="*/ 14328 w 2174169"/>
              <a:gd name="connsiteY0" fmla="*/ 3810 h 682205"/>
              <a:gd name="connsiteX1" fmla="*/ 0 w 2174169"/>
              <a:gd name="connsiteY1" fmla="*/ 207135 h 682205"/>
              <a:gd name="connsiteX2" fmla="*/ 1226874 w 2174169"/>
              <a:gd name="connsiteY2" fmla="*/ 376707 h 682205"/>
              <a:gd name="connsiteX3" fmla="*/ 1248231 w 2174169"/>
              <a:gd name="connsiteY3" fmla="*/ 676946 h 682205"/>
              <a:gd name="connsiteX4" fmla="*/ 2174169 w 2174169"/>
              <a:gd name="connsiteY4" fmla="*/ 682205 h 682205"/>
              <a:gd name="connsiteX5" fmla="*/ 2158392 w 2174169"/>
              <a:gd name="connsiteY5" fmla="*/ 381430 h 682205"/>
              <a:gd name="connsiteX6" fmla="*/ 556153 w 2174169"/>
              <a:gd name="connsiteY6" fmla="*/ 333778 h 682205"/>
              <a:gd name="connsiteX7" fmla="*/ 268954 w 2174169"/>
              <a:gd name="connsiteY7" fmla="*/ 192110 h 682205"/>
              <a:gd name="connsiteX8" fmla="*/ 289829 w 2174169"/>
              <a:gd name="connsiteY8" fmla="*/ 0 h 682205"/>
              <a:gd name="connsiteX9" fmla="*/ 14328 w 2174169"/>
              <a:gd name="connsiteY9" fmla="*/ 3810 h 682205"/>
              <a:gd name="connsiteX0" fmla="*/ 14328 w 2174169"/>
              <a:gd name="connsiteY0" fmla="*/ 3810 h 682205"/>
              <a:gd name="connsiteX1" fmla="*/ 0 w 2174169"/>
              <a:gd name="connsiteY1" fmla="*/ 207135 h 682205"/>
              <a:gd name="connsiteX2" fmla="*/ 1226874 w 2174169"/>
              <a:gd name="connsiteY2" fmla="*/ 376707 h 682205"/>
              <a:gd name="connsiteX3" fmla="*/ 1248231 w 2174169"/>
              <a:gd name="connsiteY3" fmla="*/ 676946 h 682205"/>
              <a:gd name="connsiteX4" fmla="*/ 2174169 w 2174169"/>
              <a:gd name="connsiteY4" fmla="*/ 682205 h 682205"/>
              <a:gd name="connsiteX5" fmla="*/ 2158392 w 2174169"/>
              <a:gd name="connsiteY5" fmla="*/ 381430 h 682205"/>
              <a:gd name="connsiteX6" fmla="*/ 1146703 w 2174169"/>
              <a:gd name="connsiteY6" fmla="*/ 318538 h 682205"/>
              <a:gd name="connsiteX7" fmla="*/ 268954 w 2174169"/>
              <a:gd name="connsiteY7" fmla="*/ 192110 h 682205"/>
              <a:gd name="connsiteX8" fmla="*/ 289829 w 2174169"/>
              <a:gd name="connsiteY8" fmla="*/ 0 h 682205"/>
              <a:gd name="connsiteX9" fmla="*/ 14328 w 2174169"/>
              <a:gd name="connsiteY9" fmla="*/ 3810 h 682205"/>
              <a:gd name="connsiteX0" fmla="*/ 14328 w 2174169"/>
              <a:gd name="connsiteY0" fmla="*/ 3810 h 682205"/>
              <a:gd name="connsiteX1" fmla="*/ 0 w 2174169"/>
              <a:gd name="connsiteY1" fmla="*/ 207135 h 682205"/>
              <a:gd name="connsiteX2" fmla="*/ 127082 w 2174169"/>
              <a:gd name="connsiteY2" fmla="*/ 261528 h 682205"/>
              <a:gd name="connsiteX3" fmla="*/ 1226874 w 2174169"/>
              <a:gd name="connsiteY3" fmla="*/ 376707 h 682205"/>
              <a:gd name="connsiteX4" fmla="*/ 1248231 w 2174169"/>
              <a:gd name="connsiteY4" fmla="*/ 676946 h 682205"/>
              <a:gd name="connsiteX5" fmla="*/ 2174169 w 2174169"/>
              <a:gd name="connsiteY5" fmla="*/ 682205 h 682205"/>
              <a:gd name="connsiteX6" fmla="*/ 2158392 w 2174169"/>
              <a:gd name="connsiteY6" fmla="*/ 381430 h 682205"/>
              <a:gd name="connsiteX7" fmla="*/ 1146703 w 2174169"/>
              <a:gd name="connsiteY7" fmla="*/ 318538 h 682205"/>
              <a:gd name="connsiteX8" fmla="*/ 268954 w 2174169"/>
              <a:gd name="connsiteY8" fmla="*/ 192110 h 682205"/>
              <a:gd name="connsiteX9" fmla="*/ 289829 w 2174169"/>
              <a:gd name="connsiteY9" fmla="*/ 0 h 682205"/>
              <a:gd name="connsiteX10" fmla="*/ 14328 w 2174169"/>
              <a:gd name="connsiteY10" fmla="*/ 3810 h 682205"/>
              <a:gd name="connsiteX0" fmla="*/ 14328 w 2174169"/>
              <a:gd name="connsiteY0" fmla="*/ 3810 h 682205"/>
              <a:gd name="connsiteX1" fmla="*/ 0 w 2174169"/>
              <a:gd name="connsiteY1" fmla="*/ 207135 h 682205"/>
              <a:gd name="connsiteX2" fmla="*/ 127082 w 2174169"/>
              <a:gd name="connsiteY2" fmla="*/ 261528 h 682205"/>
              <a:gd name="connsiteX3" fmla="*/ 1226874 w 2174169"/>
              <a:gd name="connsiteY3" fmla="*/ 376707 h 682205"/>
              <a:gd name="connsiteX4" fmla="*/ 1248231 w 2174169"/>
              <a:gd name="connsiteY4" fmla="*/ 676946 h 682205"/>
              <a:gd name="connsiteX5" fmla="*/ 2174169 w 2174169"/>
              <a:gd name="connsiteY5" fmla="*/ 682205 h 682205"/>
              <a:gd name="connsiteX6" fmla="*/ 2158392 w 2174169"/>
              <a:gd name="connsiteY6" fmla="*/ 381430 h 682205"/>
              <a:gd name="connsiteX7" fmla="*/ 1146703 w 2174169"/>
              <a:gd name="connsiteY7" fmla="*/ 318538 h 682205"/>
              <a:gd name="connsiteX8" fmla="*/ 268954 w 2174169"/>
              <a:gd name="connsiteY8" fmla="*/ 192110 h 682205"/>
              <a:gd name="connsiteX9" fmla="*/ 289829 w 2174169"/>
              <a:gd name="connsiteY9" fmla="*/ 0 h 682205"/>
              <a:gd name="connsiteX10" fmla="*/ 14328 w 2174169"/>
              <a:gd name="connsiteY10" fmla="*/ 3810 h 682205"/>
              <a:gd name="connsiteX0" fmla="*/ 14328 w 2174169"/>
              <a:gd name="connsiteY0" fmla="*/ 3810 h 682205"/>
              <a:gd name="connsiteX1" fmla="*/ 0 w 2174169"/>
              <a:gd name="connsiteY1" fmla="*/ 207135 h 682205"/>
              <a:gd name="connsiteX2" fmla="*/ 127082 w 2174169"/>
              <a:gd name="connsiteY2" fmla="*/ 261528 h 682205"/>
              <a:gd name="connsiteX3" fmla="*/ 1226874 w 2174169"/>
              <a:gd name="connsiteY3" fmla="*/ 376707 h 682205"/>
              <a:gd name="connsiteX4" fmla="*/ 1248231 w 2174169"/>
              <a:gd name="connsiteY4" fmla="*/ 676946 h 682205"/>
              <a:gd name="connsiteX5" fmla="*/ 2174169 w 2174169"/>
              <a:gd name="connsiteY5" fmla="*/ 682205 h 682205"/>
              <a:gd name="connsiteX6" fmla="*/ 2158392 w 2174169"/>
              <a:gd name="connsiteY6" fmla="*/ 381430 h 682205"/>
              <a:gd name="connsiteX7" fmla="*/ 1146703 w 2174169"/>
              <a:gd name="connsiteY7" fmla="*/ 318538 h 682205"/>
              <a:gd name="connsiteX8" fmla="*/ 268954 w 2174169"/>
              <a:gd name="connsiteY8" fmla="*/ 192110 h 682205"/>
              <a:gd name="connsiteX9" fmla="*/ 289829 w 2174169"/>
              <a:gd name="connsiteY9" fmla="*/ 0 h 682205"/>
              <a:gd name="connsiteX10" fmla="*/ 14328 w 2174169"/>
              <a:gd name="connsiteY10" fmla="*/ 3810 h 682205"/>
              <a:gd name="connsiteX0" fmla="*/ 14328 w 2174169"/>
              <a:gd name="connsiteY0" fmla="*/ 3810 h 682205"/>
              <a:gd name="connsiteX1" fmla="*/ 0 w 2174169"/>
              <a:gd name="connsiteY1" fmla="*/ 207135 h 682205"/>
              <a:gd name="connsiteX2" fmla="*/ 127082 w 2174169"/>
              <a:gd name="connsiteY2" fmla="*/ 261528 h 682205"/>
              <a:gd name="connsiteX3" fmla="*/ 1226874 w 2174169"/>
              <a:gd name="connsiteY3" fmla="*/ 376707 h 682205"/>
              <a:gd name="connsiteX4" fmla="*/ 1248231 w 2174169"/>
              <a:gd name="connsiteY4" fmla="*/ 676946 h 682205"/>
              <a:gd name="connsiteX5" fmla="*/ 2174169 w 2174169"/>
              <a:gd name="connsiteY5" fmla="*/ 682205 h 682205"/>
              <a:gd name="connsiteX6" fmla="*/ 2158392 w 2174169"/>
              <a:gd name="connsiteY6" fmla="*/ 381430 h 682205"/>
              <a:gd name="connsiteX7" fmla="*/ 1150513 w 2174169"/>
              <a:gd name="connsiteY7" fmla="*/ 253768 h 682205"/>
              <a:gd name="connsiteX8" fmla="*/ 268954 w 2174169"/>
              <a:gd name="connsiteY8" fmla="*/ 192110 h 682205"/>
              <a:gd name="connsiteX9" fmla="*/ 289829 w 2174169"/>
              <a:gd name="connsiteY9" fmla="*/ 0 h 682205"/>
              <a:gd name="connsiteX10" fmla="*/ 14328 w 2174169"/>
              <a:gd name="connsiteY10" fmla="*/ 3810 h 682205"/>
              <a:gd name="connsiteX0" fmla="*/ 14328 w 2174169"/>
              <a:gd name="connsiteY0" fmla="*/ 3810 h 682205"/>
              <a:gd name="connsiteX1" fmla="*/ 0 w 2174169"/>
              <a:gd name="connsiteY1" fmla="*/ 207135 h 682205"/>
              <a:gd name="connsiteX2" fmla="*/ 127082 w 2174169"/>
              <a:gd name="connsiteY2" fmla="*/ 261528 h 682205"/>
              <a:gd name="connsiteX3" fmla="*/ 1234494 w 2174169"/>
              <a:gd name="connsiteY3" fmla="*/ 342417 h 682205"/>
              <a:gd name="connsiteX4" fmla="*/ 1248231 w 2174169"/>
              <a:gd name="connsiteY4" fmla="*/ 676946 h 682205"/>
              <a:gd name="connsiteX5" fmla="*/ 2174169 w 2174169"/>
              <a:gd name="connsiteY5" fmla="*/ 682205 h 682205"/>
              <a:gd name="connsiteX6" fmla="*/ 2158392 w 2174169"/>
              <a:gd name="connsiteY6" fmla="*/ 381430 h 682205"/>
              <a:gd name="connsiteX7" fmla="*/ 1150513 w 2174169"/>
              <a:gd name="connsiteY7" fmla="*/ 253768 h 682205"/>
              <a:gd name="connsiteX8" fmla="*/ 268954 w 2174169"/>
              <a:gd name="connsiteY8" fmla="*/ 192110 h 682205"/>
              <a:gd name="connsiteX9" fmla="*/ 289829 w 2174169"/>
              <a:gd name="connsiteY9" fmla="*/ 0 h 682205"/>
              <a:gd name="connsiteX10" fmla="*/ 14328 w 2174169"/>
              <a:gd name="connsiteY10" fmla="*/ 3810 h 682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74169" h="682205">
                <a:moveTo>
                  <a:pt x="14328" y="3810"/>
                </a:moveTo>
                <a:lnTo>
                  <a:pt x="0" y="207135"/>
                </a:lnTo>
                <a:cubicBezTo>
                  <a:pt x="74111" y="232886"/>
                  <a:pt x="37731" y="220537"/>
                  <a:pt x="127082" y="261528"/>
                </a:cubicBezTo>
                <a:lnTo>
                  <a:pt x="1234494" y="342417"/>
                </a:lnTo>
                <a:lnTo>
                  <a:pt x="1248231" y="676946"/>
                </a:lnTo>
                <a:lnTo>
                  <a:pt x="2174169" y="682205"/>
                </a:lnTo>
                <a:lnTo>
                  <a:pt x="2158392" y="381430"/>
                </a:lnTo>
                <a:lnTo>
                  <a:pt x="1150513" y="253768"/>
                </a:lnTo>
                <a:lnTo>
                  <a:pt x="268954" y="192110"/>
                </a:lnTo>
                <a:lnTo>
                  <a:pt x="289829" y="0"/>
                </a:lnTo>
                <a:lnTo>
                  <a:pt x="14328" y="381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20000"/>
                </a:schemeClr>
              </a:gs>
              <a:gs pos="100000">
                <a:schemeClr val="bg2">
                  <a:lumMod val="20000"/>
                  <a:lumOff val="80000"/>
                  <a:alpha val="2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bg2">
                <a:lumMod val="20000"/>
                <a:lumOff val="8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090246" y="2305538"/>
            <a:ext cx="1195754" cy="715108"/>
          </a:xfrm>
          <a:custGeom>
            <a:avLst/>
            <a:gdLst>
              <a:gd name="connsiteX0" fmla="*/ 23446 w 1195754"/>
              <a:gd name="connsiteY0" fmla="*/ 0 h 715108"/>
              <a:gd name="connsiteX1" fmla="*/ 0 w 1195754"/>
              <a:gd name="connsiteY1" fmla="*/ 656493 h 715108"/>
              <a:gd name="connsiteX2" fmla="*/ 617416 w 1195754"/>
              <a:gd name="connsiteY2" fmla="*/ 715108 h 715108"/>
              <a:gd name="connsiteX3" fmla="*/ 644769 w 1195754"/>
              <a:gd name="connsiteY3" fmla="*/ 394677 h 715108"/>
              <a:gd name="connsiteX4" fmla="*/ 1195754 w 1195754"/>
              <a:gd name="connsiteY4" fmla="*/ 277447 h 715108"/>
              <a:gd name="connsiteX5" fmla="*/ 1176216 w 1195754"/>
              <a:gd name="connsiteY5" fmla="*/ 0 h 715108"/>
              <a:gd name="connsiteX6" fmla="*/ 23446 w 1195754"/>
              <a:gd name="connsiteY6" fmla="*/ 0 h 715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5754" h="715108">
                <a:moveTo>
                  <a:pt x="23446" y="0"/>
                </a:moveTo>
                <a:lnTo>
                  <a:pt x="0" y="656493"/>
                </a:lnTo>
                <a:lnTo>
                  <a:pt x="617416" y="715108"/>
                </a:lnTo>
                <a:lnTo>
                  <a:pt x="644769" y="394677"/>
                </a:lnTo>
                <a:lnTo>
                  <a:pt x="1195754" y="277447"/>
                </a:lnTo>
                <a:lnTo>
                  <a:pt x="1176216" y="0"/>
                </a:lnTo>
                <a:lnTo>
                  <a:pt x="23446" y="0"/>
                </a:lnTo>
                <a:close/>
              </a:path>
            </a:pathLst>
          </a:custGeom>
          <a:solidFill>
            <a:srgbClr val="FF0066">
              <a:alpha val="30000"/>
            </a:srgbClr>
          </a:solidFill>
          <a:ln>
            <a:solidFill>
              <a:srgbClr val="FF0066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946031" y="2293815"/>
            <a:ext cx="1738923" cy="734647"/>
          </a:xfrm>
          <a:custGeom>
            <a:avLst/>
            <a:gdLst>
              <a:gd name="connsiteX0" fmla="*/ 0 w 1738923"/>
              <a:gd name="connsiteY0" fmla="*/ 676031 h 734647"/>
              <a:gd name="connsiteX1" fmla="*/ 578338 w 1738923"/>
              <a:gd name="connsiteY1" fmla="*/ 734647 h 734647"/>
              <a:gd name="connsiteX2" fmla="*/ 804984 w 1738923"/>
              <a:gd name="connsiteY2" fmla="*/ 476739 h 734647"/>
              <a:gd name="connsiteX3" fmla="*/ 1735015 w 1738923"/>
              <a:gd name="connsiteY3" fmla="*/ 296985 h 734647"/>
              <a:gd name="connsiteX4" fmla="*/ 1738923 w 1738923"/>
              <a:gd name="connsiteY4" fmla="*/ 7816 h 734647"/>
              <a:gd name="connsiteX5" fmla="*/ 586154 w 1738923"/>
              <a:gd name="connsiteY5" fmla="*/ 0 h 734647"/>
              <a:gd name="connsiteX6" fmla="*/ 527538 w 1738923"/>
              <a:gd name="connsiteY6" fmla="*/ 347785 h 734647"/>
              <a:gd name="connsiteX7" fmla="*/ 46892 w 1738923"/>
              <a:gd name="connsiteY7" fmla="*/ 425939 h 734647"/>
              <a:gd name="connsiteX8" fmla="*/ 0 w 1738923"/>
              <a:gd name="connsiteY8" fmla="*/ 676031 h 734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38923" h="734647">
                <a:moveTo>
                  <a:pt x="0" y="676031"/>
                </a:moveTo>
                <a:lnTo>
                  <a:pt x="578338" y="734647"/>
                </a:lnTo>
                <a:lnTo>
                  <a:pt x="804984" y="476739"/>
                </a:lnTo>
                <a:lnTo>
                  <a:pt x="1735015" y="296985"/>
                </a:lnTo>
                <a:cubicBezTo>
                  <a:pt x="1736318" y="200595"/>
                  <a:pt x="1737620" y="104206"/>
                  <a:pt x="1738923" y="7816"/>
                </a:cubicBezTo>
                <a:lnTo>
                  <a:pt x="586154" y="0"/>
                </a:lnTo>
                <a:lnTo>
                  <a:pt x="527538" y="347785"/>
                </a:lnTo>
                <a:lnTo>
                  <a:pt x="46892" y="425939"/>
                </a:lnTo>
                <a:lnTo>
                  <a:pt x="0" y="676031"/>
                </a:lnTo>
                <a:close/>
              </a:path>
            </a:pathLst>
          </a:custGeom>
          <a:solidFill>
            <a:srgbClr val="FFC000">
              <a:alpha val="30000"/>
            </a:srgbClr>
          </a:solidFill>
          <a:ln>
            <a:solidFill>
              <a:srgbClr val="FFC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494776" y="254117"/>
            <a:ext cx="4877824" cy="2031883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</a:schemeClr>
              </a:gs>
              <a:gs pos="60000">
                <a:schemeClr val="bg2"/>
              </a:gs>
              <a:gs pos="100000">
                <a:schemeClr val="bg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254000" dist="127000" dir="2700000" algn="tl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494776" y="2438400"/>
            <a:ext cx="4877824" cy="44958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</a:schemeClr>
              </a:gs>
              <a:gs pos="60000">
                <a:schemeClr val="bg2"/>
              </a:gs>
              <a:gs pos="100000">
                <a:schemeClr val="bg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254000" dist="127000" dir="2700000" algn="tl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Identities following from statistical independence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03123" y="533400"/>
                <a:ext cx="2735877" cy="7693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123" y="533400"/>
                <a:ext cx="2735877" cy="76931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494776" y="1295400"/>
                <a:ext cx="21161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776" y="1295400"/>
                <a:ext cx="2116157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7406119" y="685800"/>
                <a:ext cx="13574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6119" y="685800"/>
                <a:ext cx="1357488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7543800" y="1307068"/>
                <a:ext cx="9310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800" y="1307068"/>
                <a:ext cx="93108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495800" y="1828800"/>
                <a:ext cx="14952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≔</m:t>
                          </m:r>
                        </m:e>
                      </m:box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828800"/>
                <a:ext cx="149521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231870" y="1828800"/>
                <a:ext cx="2759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1870" y="1828800"/>
                <a:ext cx="275973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5270845" y="2514600"/>
                <a:ext cx="3187355" cy="3912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𝑦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0845" y="2514600"/>
                <a:ext cx="3187355" cy="391261"/>
              </a:xfrm>
              <a:prstGeom prst="rect">
                <a:avLst/>
              </a:prstGeom>
              <a:blipFill rotWithShape="1">
                <a:blip r:embed="rId11"/>
                <a:stretch>
                  <a:fillRect b="-7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000687" y="2953084"/>
                <a:ext cx="1671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6699"/>
                          </a:solidFill>
                          <a:latin typeface="Cambria Math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>
                          <a:solidFill>
                            <a:srgbClr val="FF6699"/>
                          </a:solidFill>
                          <a:latin typeface="Cambria Math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0687" y="2953084"/>
                <a:ext cx="1671098" cy="369332"/>
              </a:xfrm>
              <a:prstGeom prst="rect">
                <a:avLst/>
              </a:prstGeom>
              <a:blipFill rotWithShape="1">
                <a:blip r:embed="rId1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7134287" y="2953084"/>
                <a:ext cx="1671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4287" y="2953084"/>
                <a:ext cx="1671098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4924487" y="3334084"/>
                <a:ext cx="2172133" cy="764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sSub>
                            <m:sSubPr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4487" y="3334084"/>
                <a:ext cx="2172133" cy="76450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7301127" y="3486484"/>
                <a:ext cx="15042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1127" y="3486484"/>
                <a:ext cx="1504258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14400" y="762000"/>
                <a:ext cx="240181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20000"/>
                              <a:lumOff val="8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>
                          <a:solidFill>
                            <a:srgbClr val="FF6699"/>
                          </a:solidFill>
                          <a:latin typeface="Cambria Math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i="1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762000"/>
                <a:ext cx="2401811" cy="369332"/>
              </a:xfrm>
              <a:prstGeom prst="rect">
                <a:avLst/>
              </a:prstGeom>
              <a:blipFill rotWithShape="1">
                <a:blip r:embed="rId16"/>
                <a:stretch>
                  <a:fillRect b="-180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411222" y="1295400"/>
                <a:ext cx="1489767" cy="3915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  <m:r>
                        <a:rPr lang="en-US" b="0" i="1" smtClean="0">
                          <a:solidFill>
                            <a:schemeClr val="bg2">
                              <a:lumMod val="20000"/>
                              <a:lumOff val="8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𝑓</m:t>
                      </m:r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/>
                              <a:latin typeface="Cambria Math"/>
                              <a:ea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/>
                              <a:latin typeface="Cambria Math"/>
                              <a:ea typeface="Cambria Math"/>
                            </a:rPr>
                            <m:t>≔</m:t>
                          </m:r>
                        </m:e>
                      </m:box>
                      <m:r>
                        <a:rPr lang="en-US" b="0" i="1" smtClean="0">
                          <a:solidFill>
                            <a:schemeClr val="bg2">
                              <a:lumMod val="20000"/>
                              <a:lumOff val="8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𝑓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222" y="1295400"/>
                <a:ext cx="1489767" cy="391582"/>
              </a:xfrm>
              <a:prstGeom prst="rect">
                <a:avLst/>
              </a:prstGeom>
              <a:blipFill rotWithShape="1">
                <a:blip r:embed="rId17"/>
                <a:stretch>
                  <a:fillRect b="-156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762000" y="1743127"/>
                <a:ext cx="30287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B0F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743127"/>
                <a:ext cx="3028714" cy="369332"/>
              </a:xfrm>
              <a:prstGeom prst="rect">
                <a:avLst/>
              </a:prstGeom>
              <a:blipFill rotWithShape="1">
                <a:blip r:embed="rId1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1" name="TextBox 60"/>
              <p:cNvSpPr txBox="1"/>
              <p:nvPr/>
            </p:nvSpPr>
            <p:spPr>
              <a:xfrm>
                <a:off x="766011" y="2243060"/>
                <a:ext cx="30242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B0F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011" y="2243060"/>
                <a:ext cx="3024289" cy="369332"/>
              </a:xfrm>
              <a:prstGeom prst="rect">
                <a:avLst/>
              </a:prstGeom>
              <a:blipFill rotWithShape="1">
                <a:blip r:embed="rId19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2" name="TextBox 61"/>
              <p:cNvSpPr txBox="1"/>
              <p:nvPr/>
            </p:nvSpPr>
            <p:spPr>
              <a:xfrm>
                <a:off x="770022" y="2657527"/>
                <a:ext cx="1910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  <m:r>
                        <a:rPr lang="en-US" i="1">
                          <a:solidFill>
                            <a:srgbClr val="FF6699"/>
                          </a:solidFill>
                          <a:latin typeface="Cambria Math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  <m:r>
                        <a:rPr lang="en-US" i="1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022" y="2657527"/>
                <a:ext cx="1910267" cy="369332"/>
              </a:xfrm>
              <a:prstGeom prst="rect">
                <a:avLst/>
              </a:prstGeom>
              <a:blipFill rotWithShape="1">
                <a:blip r:embed="rId20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31102" y="3200400"/>
                <a:ext cx="232775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𝛿</m:t>
                                  </m:r>
                                  <m:r>
                                    <a:rPr lang="en-US" i="1">
                                      <a:solidFill>
                                        <a:srgbClr val="FF6699"/>
                                      </a:solidFill>
                                      <a:latin typeface="Cambria Math"/>
                                    </a:rPr>
                                    <m:t>𝑎</m:t>
                                  </m:r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𝛿</m:t>
                                  </m:r>
                                  <m:r>
                                    <a:rPr lang="en-US" i="1">
                                      <a:solidFill>
                                        <a:srgbClr val="FFC000"/>
                                      </a:solidFill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102" y="3200400"/>
                <a:ext cx="2327753" cy="369332"/>
              </a:xfrm>
              <a:prstGeom prst="rect">
                <a:avLst/>
              </a:prstGeom>
              <a:blipFill rotWithShape="1">
                <a:blip r:embed="rId21"/>
                <a:stretch>
                  <a:fillRect b="-180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1003852" y="3657600"/>
                <a:ext cx="27193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+2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852" y="3657600"/>
                <a:ext cx="2719334" cy="36933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003852" y="4116667"/>
                <a:ext cx="30512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+2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852" y="4116667"/>
                <a:ext cx="3051220" cy="369332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57200" y="4724400"/>
                <a:ext cx="24268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b="0" i="1" smtClean="0">
                                  <a:solidFill>
                                    <a:srgbClr val="FF6699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724400"/>
                <a:ext cx="2426818" cy="369332"/>
              </a:xfrm>
              <a:prstGeom prst="rect">
                <a:avLst/>
              </a:prstGeom>
              <a:blipFill rotWithShape="1">
                <a:blip r:embed="rId24"/>
                <a:stretch>
                  <a:fillRect b="-180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762000" y="5169932"/>
                <a:ext cx="1791324" cy="3802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FF6699"/>
                              </a:solidFill>
                              <a:effectLst/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/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effectLst/>
                              <a:latin typeface="Cambria Math"/>
                            </a:rPr>
                            <m:t>𝑏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5169932"/>
                <a:ext cx="1791324" cy="380297"/>
              </a:xfrm>
              <a:prstGeom prst="rect">
                <a:avLst/>
              </a:prstGeom>
              <a:blipFill rotWithShape="1">
                <a:blip r:embed="rId25"/>
                <a:stretch>
                  <a:fillRect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Rectangle 65"/>
              <p:cNvSpPr/>
              <p:nvPr/>
            </p:nvSpPr>
            <p:spPr>
              <a:xfrm>
                <a:off x="402336" y="5806440"/>
                <a:ext cx="15042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336" y="5806440"/>
                <a:ext cx="1504258" cy="369332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Oval 68"/>
          <p:cNvSpPr/>
          <p:nvPr/>
        </p:nvSpPr>
        <p:spPr>
          <a:xfrm>
            <a:off x="1099803" y="166867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0066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2608955" y="1646299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0066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1708944" y="161653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C0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3121096" y="1664732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C0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/>
          <p:cNvSpPr/>
          <p:nvPr/>
        </p:nvSpPr>
        <p:spPr>
          <a:xfrm>
            <a:off x="2297631" y="4105171"/>
            <a:ext cx="653819" cy="449372"/>
          </a:xfrm>
          <a:custGeom>
            <a:avLst/>
            <a:gdLst>
              <a:gd name="connsiteX0" fmla="*/ 0 w 1156883"/>
              <a:gd name="connsiteY0" fmla="*/ 795130 h 795130"/>
              <a:gd name="connsiteX1" fmla="*/ 238539 w 1156883"/>
              <a:gd name="connsiteY1" fmla="*/ 596348 h 795130"/>
              <a:gd name="connsiteX2" fmla="*/ 636104 w 1156883"/>
              <a:gd name="connsiteY2" fmla="*/ 318052 h 795130"/>
              <a:gd name="connsiteX3" fmla="*/ 914400 w 1156883"/>
              <a:gd name="connsiteY3" fmla="*/ 145774 h 795130"/>
              <a:gd name="connsiteX4" fmla="*/ 980661 w 1156883"/>
              <a:gd name="connsiteY4" fmla="*/ 106017 h 795130"/>
              <a:gd name="connsiteX5" fmla="*/ 993913 w 1156883"/>
              <a:gd name="connsiteY5" fmla="*/ 66261 h 795130"/>
              <a:gd name="connsiteX6" fmla="*/ 954156 w 1156883"/>
              <a:gd name="connsiteY6" fmla="*/ 53009 h 795130"/>
              <a:gd name="connsiteX7" fmla="*/ 901148 w 1156883"/>
              <a:gd name="connsiteY7" fmla="*/ 39756 h 795130"/>
              <a:gd name="connsiteX8" fmla="*/ 993913 w 1156883"/>
              <a:gd name="connsiteY8" fmla="*/ 13252 h 795130"/>
              <a:gd name="connsiteX9" fmla="*/ 1046922 w 1156883"/>
              <a:gd name="connsiteY9" fmla="*/ 0 h 795130"/>
              <a:gd name="connsiteX10" fmla="*/ 1152939 w 1156883"/>
              <a:gd name="connsiteY10" fmla="*/ 13252 h 795130"/>
              <a:gd name="connsiteX11" fmla="*/ 1139687 w 1156883"/>
              <a:gd name="connsiteY11" fmla="*/ 53009 h 795130"/>
              <a:gd name="connsiteX12" fmla="*/ 1113183 w 1156883"/>
              <a:gd name="connsiteY12" fmla="*/ 92765 h 795130"/>
              <a:gd name="connsiteX13" fmla="*/ 1046922 w 1156883"/>
              <a:gd name="connsiteY13" fmla="*/ 185530 h 795130"/>
              <a:gd name="connsiteX14" fmla="*/ 993913 w 1156883"/>
              <a:gd name="connsiteY14" fmla="*/ 265043 h 795130"/>
              <a:gd name="connsiteX15" fmla="*/ 1020417 w 1156883"/>
              <a:gd name="connsiteY15" fmla="*/ 291548 h 795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56883" h="795130">
                <a:moveTo>
                  <a:pt x="0" y="795130"/>
                </a:moveTo>
                <a:cubicBezTo>
                  <a:pt x="79513" y="728869"/>
                  <a:pt x="155958" y="658743"/>
                  <a:pt x="238539" y="596348"/>
                </a:cubicBezTo>
                <a:cubicBezTo>
                  <a:pt x="392940" y="479689"/>
                  <a:pt x="498637" y="409696"/>
                  <a:pt x="636104" y="318052"/>
                </a:cubicBezTo>
                <a:cubicBezTo>
                  <a:pt x="751584" y="241066"/>
                  <a:pt x="672872" y="292791"/>
                  <a:pt x="914400" y="145774"/>
                </a:cubicBezTo>
                <a:lnTo>
                  <a:pt x="980661" y="106017"/>
                </a:lnTo>
                <a:cubicBezTo>
                  <a:pt x="985078" y="92765"/>
                  <a:pt x="1000160" y="78755"/>
                  <a:pt x="993913" y="66261"/>
                </a:cubicBezTo>
                <a:cubicBezTo>
                  <a:pt x="987666" y="53767"/>
                  <a:pt x="967588" y="56847"/>
                  <a:pt x="954156" y="53009"/>
                </a:cubicBezTo>
                <a:cubicBezTo>
                  <a:pt x="936644" y="48005"/>
                  <a:pt x="918817" y="44174"/>
                  <a:pt x="901148" y="39756"/>
                </a:cubicBezTo>
                <a:cubicBezTo>
                  <a:pt x="1066872" y="-1675"/>
                  <a:pt x="860821" y="51278"/>
                  <a:pt x="993913" y="13252"/>
                </a:cubicBezTo>
                <a:cubicBezTo>
                  <a:pt x="1011426" y="8248"/>
                  <a:pt x="1029252" y="4417"/>
                  <a:pt x="1046922" y="0"/>
                </a:cubicBezTo>
                <a:cubicBezTo>
                  <a:pt x="1082261" y="4417"/>
                  <a:pt x="1122017" y="-4418"/>
                  <a:pt x="1152939" y="13252"/>
                </a:cubicBezTo>
                <a:cubicBezTo>
                  <a:pt x="1165068" y="20183"/>
                  <a:pt x="1145934" y="40515"/>
                  <a:pt x="1139687" y="53009"/>
                </a:cubicBezTo>
                <a:cubicBezTo>
                  <a:pt x="1132564" y="67255"/>
                  <a:pt x="1123379" y="80530"/>
                  <a:pt x="1113183" y="92765"/>
                </a:cubicBezTo>
                <a:cubicBezTo>
                  <a:pt x="1012791" y="213235"/>
                  <a:pt x="1130997" y="45406"/>
                  <a:pt x="1046922" y="185530"/>
                </a:cubicBezTo>
                <a:cubicBezTo>
                  <a:pt x="1030533" y="212845"/>
                  <a:pt x="993913" y="265043"/>
                  <a:pt x="993913" y="265043"/>
                </a:cubicBezTo>
                <a:lnTo>
                  <a:pt x="1020417" y="291548"/>
                </a:ln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935356" y="3897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grpSp>
        <p:nvGrpSpPr>
          <p:cNvPr id="75" name="Group 74"/>
          <p:cNvGrpSpPr/>
          <p:nvPr/>
        </p:nvGrpSpPr>
        <p:grpSpPr>
          <a:xfrm>
            <a:off x="5890246" y="4085591"/>
            <a:ext cx="2846190" cy="2613455"/>
            <a:chOff x="5037388" y="2886236"/>
            <a:chExt cx="3697289" cy="3394959"/>
          </a:xfrm>
        </p:grpSpPr>
        <p:grpSp>
          <p:nvGrpSpPr>
            <p:cNvPr id="76" name="Group 75"/>
            <p:cNvGrpSpPr/>
            <p:nvPr/>
          </p:nvGrpSpPr>
          <p:grpSpPr>
            <a:xfrm rot="7118969">
              <a:off x="5027496" y="4785334"/>
              <a:ext cx="1505753" cy="1485970"/>
              <a:chOff x="1265003" y="4701673"/>
              <a:chExt cx="1990498" cy="196435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4" name="TextBox 113"/>
                  <p:cNvSpPr txBox="1"/>
                  <p:nvPr/>
                </p:nvSpPr>
                <p:spPr>
                  <a:xfrm rot="14481031">
                    <a:off x="2820885" y="6222539"/>
                    <a:ext cx="381000" cy="4882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4" name="TextBox 11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4481031">
                    <a:off x="2820885" y="6222539"/>
                    <a:ext cx="381000" cy="488232"/>
                  </a:xfrm>
                  <a:prstGeom prst="rect">
                    <a:avLst/>
                  </a:prstGeom>
                  <a:blipFill rotWithShape="1">
                    <a:blip r:embed="rId27"/>
                    <a:stretch>
                      <a:fillRect r="-25000" b="-1304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5" name="Straight Arrow Connector 114"/>
              <p:cNvCxnSpPr/>
              <p:nvPr/>
            </p:nvCxnSpPr>
            <p:spPr>
              <a:xfrm rot="14481031" flipH="1">
                <a:off x="918338" y="5048338"/>
                <a:ext cx="1964350" cy="1271020"/>
              </a:xfrm>
              <a:prstGeom prst="straightConnector1">
                <a:avLst/>
              </a:prstGeom>
              <a:ln w="38100">
                <a:gradFill>
                  <a:gsLst>
                    <a:gs pos="23000">
                      <a:srgbClr val="8EB4E3">
                        <a:alpha val="80000"/>
                      </a:srgbClr>
                    </a:gs>
                    <a:gs pos="0">
                      <a:schemeClr val="bg2">
                        <a:lumMod val="40000"/>
                        <a:lumOff val="60000"/>
                        <a:alpha val="10000"/>
                      </a:schemeClr>
                    </a:gs>
                    <a:gs pos="100000">
                      <a:schemeClr val="bg2">
                        <a:lumMod val="40000"/>
                        <a:lumOff val="60000"/>
                      </a:schemeClr>
                    </a:gs>
                  </a:gsLst>
                  <a:lin ang="5400000" scaled="0"/>
                </a:gra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5110424" y="2886236"/>
              <a:ext cx="3624253" cy="2877881"/>
              <a:chOff x="5110424" y="2886236"/>
              <a:chExt cx="3624253" cy="2877881"/>
            </a:xfrm>
          </p:grpSpPr>
          <p:grpSp>
            <p:nvGrpSpPr>
              <p:cNvPr id="87" name="Group 86"/>
              <p:cNvGrpSpPr/>
              <p:nvPr/>
            </p:nvGrpSpPr>
            <p:grpSpPr>
              <a:xfrm>
                <a:off x="5961214" y="2886236"/>
                <a:ext cx="531288" cy="2366198"/>
                <a:chOff x="521558" y="2487730"/>
                <a:chExt cx="702326" cy="3127947"/>
              </a:xfrm>
            </p:grpSpPr>
            <p:cxnSp>
              <p:nvCxnSpPr>
                <p:cNvPr id="112" name="Straight Arrow Connector 111"/>
                <p:cNvCxnSpPr/>
                <p:nvPr/>
              </p:nvCxnSpPr>
              <p:spPr>
                <a:xfrm flipV="1">
                  <a:off x="1098640" y="3064801"/>
                  <a:ext cx="0" cy="2550876"/>
                </a:xfrm>
                <a:prstGeom prst="straightConnector1">
                  <a:avLst/>
                </a:prstGeom>
                <a:ln w="38100">
                  <a:gradFill>
                    <a:gsLst>
                      <a:gs pos="14000">
                        <a:srgbClr val="8EB4E3">
                          <a:alpha val="80000"/>
                        </a:srgbClr>
                      </a:gs>
                      <a:gs pos="0">
                        <a:schemeClr val="bg2">
                          <a:lumMod val="40000"/>
                          <a:lumOff val="60000"/>
                          <a:alpha val="25000"/>
                        </a:schemeClr>
                      </a:gs>
                      <a:gs pos="100000">
                        <a:schemeClr val="bg2">
                          <a:lumMod val="40000"/>
                          <a:lumOff val="60000"/>
                        </a:schemeClr>
                      </a:gs>
                    </a:gsLst>
                    <a:lin ang="5400000" scaled="0"/>
                  </a:gra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3" name="TextBox 112"/>
                    <p:cNvSpPr txBox="1"/>
                    <p:nvPr/>
                  </p:nvSpPr>
                  <p:spPr>
                    <a:xfrm>
                      <a:off x="521558" y="2487730"/>
                      <a:ext cx="702326" cy="488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en-US" b="0" i="1" smtClean="0">
                                    <a:solidFill>
                                      <a:srgbClr val="00B0F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13" name="TextBox 11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21558" y="2487730"/>
                      <a:ext cx="702326" cy="488230"/>
                    </a:xfrm>
                    <a:prstGeom prst="rect">
                      <a:avLst/>
                    </a:prstGeom>
                    <a:blipFill rotWithShape="1">
                      <a:blip r:embed="rId28"/>
                      <a:stretch>
                        <a:fillRect r="-94030" b="-4468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89" name="Group 88"/>
              <p:cNvGrpSpPr/>
              <p:nvPr/>
            </p:nvGrpSpPr>
            <p:grpSpPr>
              <a:xfrm rot="816232">
                <a:off x="6105226" y="4729742"/>
                <a:ext cx="2629451" cy="554449"/>
                <a:chOff x="634345" y="4661926"/>
                <a:chExt cx="3475953" cy="73294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0" name="TextBox 109"/>
                    <p:cNvSpPr txBox="1"/>
                    <p:nvPr/>
                  </p:nvSpPr>
                  <p:spPr>
                    <a:xfrm rot="20783768">
                      <a:off x="3675470" y="4661926"/>
                      <a:ext cx="434828" cy="4882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𝑦</m:t>
                            </m:r>
                          </m:oMath>
                        </m:oMathPara>
                      </a14:m>
                      <a:endParaRPr lang="en-US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10" name="TextBox 10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20783768">
                      <a:off x="3675470" y="4661926"/>
                      <a:ext cx="434828" cy="488232"/>
                    </a:xfrm>
                    <a:prstGeom prst="rect">
                      <a:avLst/>
                    </a:prstGeom>
                    <a:blipFill rotWithShape="1">
                      <a:blip r:embed="rId29"/>
                      <a:stretch>
                        <a:fillRect r="-30952" b="-4680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11" name="Straight Arrow Connector 110"/>
                <p:cNvCxnSpPr/>
                <p:nvPr/>
              </p:nvCxnSpPr>
              <p:spPr>
                <a:xfrm rot="20783768">
                  <a:off x="634345" y="4950029"/>
                  <a:ext cx="3153342" cy="444841"/>
                </a:xfrm>
                <a:prstGeom prst="straightConnector1">
                  <a:avLst/>
                </a:prstGeom>
                <a:ln w="38100">
                  <a:gradFill>
                    <a:gsLst>
                      <a:gs pos="0">
                        <a:schemeClr val="bg2">
                          <a:lumMod val="40000"/>
                          <a:lumOff val="60000"/>
                          <a:alpha val="70000"/>
                        </a:schemeClr>
                      </a:gs>
                      <a:gs pos="100000">
                        <a:schemeClr val="bg2">
                          <a:lumMod val="40000"/>
                          <a:lumOff val="60000"/>
                          <a:alpha val="80000"/>
                        </a:schemeClr>
                      </a:gs>
                    </a:gsLst>
                    <a:lin ang="5400000" scaled="0"/>
                  </a:gra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0" name="Freeform 89"/>
              <p:cNvSpPr/>
              <p:nvPr/>
            </p:nvSpPr>
            <p:spPr>
              <a:xfrm rot="452745">
                <a:off x="6291654" y="3645558"/>
                <a:ext cx="2366387" cy="897361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452745">
                <a:off x="5281440" y="3428596"/>
                <a:ext cx="954594" cy="160773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Freeform 92"/>
              <p:cNvSpPr/>
              <p:nvPr/>
            </p:nvSpPr>
            <p:spPr>
              <a:xfrm rot="452745">
                <a:off x="6098948" y="3890563"/>
                <a:ext cx="2366387" cy="835902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Freeform 93"/>
              <p:cNvSpPr/>
              <p:nvPr/>
            </p:nvSpPr>
            <p:spPr>
              <a:xfrm rot="452745">
                <a:off x="5883585" y="4196874"/>
                <a:ext cx="2366387" cy="677228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Freeform 94"/>
              <p:cNvSpPr/>
              <p:nvPr/>
            </p:nvSpPr>
            <p:spPr>
              <a:xfrm rot="452745">
                <a:off x="5716603" y="4553191"/>
                <a:ext cx="2366387" cy="533332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Freeform 95"/>
              <p:cNvSpPr/>
              <p:nvPr/>
            </p:nvSpPr>
            <p:spPr>
              <a:xfrm rot="452745">
                <a:off x="5526050" y="4760804"/>
                <a:ext cx="2366387" cy="469995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>
              <a:xfrm rot="452745">
                <a:off x="5333529" y="4947743"/>
                <a:ext cx="2366387" cy="438407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Freeform 98"/>
              <p:cNvSpPr/>
              <p:nvPr/>
            </p:nvSpPr>
            <p:spPr>
              <a:xfrm rot="452745">
                <a:off x="5110424" y="5179482"/>
                <a:ext cx="2366387" cy="429372"/>
              </a:xfrm>
              <a:custGeom>
                <a:avLst/>
                <a:gdLst>
                  <a:gd name="connsiteX0" fmla="*/ 0 w 2366387"/>
                  <a:gd name="connsiteY0" fmla="*/ 0 h 897361"/>
                  <a:gd name="connsiteX1" fmla="*/ 286378 w 2366387"/>
                  <a:gd name="connsiteY1" fmla="*/ 185895 h 897361"/>
                  <a:gd name="connsiteX2" fmla="*/ 587829 w 2366387"/>
                  <a:gd name="connsiteY2" fmla="*/ 547635 h 897361"/>
                  <a:gd name="connsiteX3" fmla="*/ 879231 w 2366387"/>
                  <a:gd name="connsiteY3" fmla="*/ 803868 h 897361"/>
                  <a:gd name="connsiteX4" fmla="*/ 1075174 w 2366387"/>
                  <a:gd name="connsiteY4" fmla="*/ 894304 h 897361"/>
                  <a:gd name="connsiteX5" fmla="*/ 1406770 w 2366387"/>
                  <a:gd name="connsiteY5" fmla="*/ 708409 h 897361"/>
                  <a:gd name="connsiteX6" fmla="*/ 1793631 w 2366387"/>
                  <a:gd name="connsiteY6" fmla="*/ 597877 h 897361"/>
                  <a:gd name="connsiteX7" fmla="*/ 2175469 w 2366387"/>
                  <a:gd name="connsiteY7" fmla="*/ 617974 h 897361"/>
                  <a:gd name="connsiteX8" fmla="*/ 2366387 w 2366387"/>
                  <a:gd name="connsiteY8" fmla="*/ 648119 h 897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6387" h="897361">
                    <a:moveTo>
                      <a:pt x="0" y="0"/>
                    </a:moveTo>
                    <a:cubicBezTo>
                      <a:pt x="94203" y="47311"/>
                      <a:pt x="188407" y="94623"/>
                      <a:pt x="286378" y="185895"/>
                    </a:cubicBezTo>
                    <a:cubicBezTo>
                      <a:pt x="384349" y="277167"/>
                      <a:pt x="489020" y="444640"/>
                      <a:pt x="587829" y="547635"/>
                    </a:cubicBezTo>
                    <a:cubicBezTo>
                      <a:pt x="686638" y="650630"/>
                      <a:pt x="798007" y="746090"/>
                      <a:pt x="879231" y="803868"/>
                    </a:cubicBezTo>
                    <a:cubicBezTo>
                      <a:pt x="960455" y="861646"/>
                      <a:pt x="987251" y="910214"/>
                      <a:pt x="1075174" y="894304"/>
                    </a:cubicBezTo>
                    <a:cubicBezTo>
                      <a:pt x="1163097" y="878394"/>
                      <a:pt x="1287027" y="757813"/>
                      <a:pt x="1406770" y="708409"/>
                    </a:cubicBezTo>
                    <a:cubicBezTo>
                      <a:pt x="1526513" y="659005"/>
                      <a:pt x="1665515" y="612950"/>
                      <a:pt x="1793631" y="597877"/>
                    </a:cubicBezTo>
                    <a:cubicBezTo>
                      <a:pt x="1921748" y="582805"/>
                      <a:pt x="2080010" y="609600"/>
                      <a:pt x="2175469" y="617974"/>
                    </a:cubicBezTo>
                    <a:cubicBezTo>
                      <a:pt x="2270928" y="626348"/>
                      <a:pt x="2318657" y="637233"/>
                      <a:pt x="2366387" y="648119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Freeform 99"/>
              <p:cNvSpPr/>
              <p:nvPr/>
            </p:nvSpPr>
            <p:spPr>
              <a:xfrm rot="452745">
                <a:off x="7553219" y="4381471"/>
                <a:ext cx="956000" cy="138264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Freeform 100"/>
              <p:cNvSpPr/>
              <p:nvPr/>
            </p:nvSpPr>
            <p:spPr>
              <a:xfrm rot="452745">
                <a:off x="5493564" y="3604145"/>
                <a:ext cx="954594" cy="160773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Freeform 101"/>
              <p:cNvSpPr/>
              <p:nvPr/>
            </p:nvSpPr>
            <p:spPr>
              <a:xfrm rot="452745">
                <a:off x="5733573" y="3852324"/>
                <a:ext cx="890793" cy="1502172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Freeform 102"/>
              <p:cNvSpPr/>
              <p:nvPr/>
            </p:nvSpPr>
            <p:spPr>
              <a:xfrm rot="452745">
                <a:off x="6058491" y="4182275"/>
                <a:ext cx="808578" cy="1387955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Freeform 103"/>
              <p:cNvSpPr/>
              <p:nvPr/>
            </p:nvSpPr>
            <p:spPr>
              <a:xfrm rot="452745">
                <a:off x="6406475" y="4447040"/>
                <a:ext cx="756667" cy="1205226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266281 w 954594"/>
                  <a:gd name="connsiteY5" fmla="*/ 1266092 h 1607736"/>
                  <a:gd name="connsiteX6" fmla="*/ 115556 w 954594"/>
                  <a:gd name="connsiteY6" fmla="*/ 1416817 h 1607736"/>
                  <a:gd name="connsiteX7" fmla="*/ 0 w 954594"/>
                  <a:gd name="connsiteY7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266281 w 954594"/>
                  <a:gd name="connsiteY5" fmla="*/ 1266092 h 1607736"/>
                  <a:gd name="connsiteX6" fmla="*/ 115556 w 954594"/>
                  <a:gd name="connsiteY6" fmla="*/ 1416817 h 1607736"/>
                  <a:gd name="connsiteX7" fmla="*/ 0 w 954594"/>
                  <a:gd name="connsiteY7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15586 w 954594"/>
                  <a:gd name="connsiteY5" fmla="*/ 1175874 h 1607736"/>
                  <a:gd name="connsiteX6" fmla="*/ 115556 w 954594"/>
                  <a:gd name="connsiteY6" fmla="*/ 1416817 h 1607736"/>
                  <a:gd name="connsiteX7" fmla="*/ 0 w 954594"/>
                  <a:gd name="connsiteY7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315586 w 954594"/>
                  <a:gd name="connsiteY4" fmla="*/ 1175874 h 1607736"/>
                  <a:gd name="connsiteX5" fmla="*/ 115556 w 954594"/>
                  <a:gd name="connsiteY5" fmla="*/ 1416817 h 1607736"/>
                  <a:gd name="connsiteX6" fmla="*/ 0 w 954594"/>
                  <a:gd name="connsiteY6" fmla="*/ 1607736 h 1607736"/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315586 w 954594"/>
                  <a:gd name="connsiteY4" fmla="*/ 1175874 h 1607736"/>
                  <a:gd name="connsiteX5" fmla="*/ 115556 w 954594"/>
                  <a:gd name="connsiteY5" fmla="*/ 1416817 h 1607736"/>
                  <a:gd name="connsiteX6" fmla="*/ 0 w 954594"/>
                  <a:gd name="connsiteY6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54882" y="524112"/>
                      <a:pt x="602901" y="668215"/>
                    </a:cubicBezTo>
                    <a:cubicBezTo>
                      <a:pt x="550920" y="812318"/>
                      <a:pt x="396810" y="1051107"/>
                      <a:pt x="315586" y="1175874"/>
                    </a:cubicBezTo>
                    <a:cubicBezTo>
                      <a:pt x="183936" y="1352329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Freeform 104"/>
              <p:cNvSpPr/>
              <p:nvPr/>
            </p:nvSpPr>
            <p:spPr>
              <a:xfrm rot="452745">
                <a:off x="6676217" y="4378509"/>
                <a:ext cx="832876" cy="1237010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Freeform 105"/>
              <p:cNvSpPr/>
              <p:nvPr/>
            </p:nvSpPr>
            <p:spPr>
              <a:xfrm rot="452745">
                <a:off x="6929684" y="4300315"/>
                <a:ext cx="880303" cy="1336000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Freeform 106"/>
              <p:cNvSpPr/>
              <p:nvPr/>
            </p:nvSpPr>
            <p:spPr>
              <a:xfrm rot="452745">
                <a:off x="7200335" y="4293905"/>
                <a:ext cx="900963" cy="1341075"/>
              </a:xfrm>
              <a:custGeom>
                <a:avLst/>
                <a:gdLst>
                  <a:gd name="connsiteX0" fmla="*/ 954594 w 954594"/>
                  <a:gd name="connsiteY0" fmla="*/ 0 h 1607736"/>
                  <a:gd name="connsiteX1" fmla="*/ 849086 w 954594"/>
                  <a:gd name="connsiteY1" fmla="*/ 120580 h 1607736"/>
                  <a:gd name="connsiteX2" fmla="*/ 708409 w 954594"/>
                  <a:gd name="connsiteY2" fmla="*/ 376813 h 1607736"/>
                  <a:gd name="connsiteX3" fmla="*/ 602901 w 954594"/>
                  <a:gd name="connsiteY3" fmla="*/ 668215 h 1607736"/>
                  <a:gd name="connsiteX4" fmla="*/ 502418 w 954594"/>
                  <a:gd name="connsiteY4" fmla="*/ 914400 h 1607736"/>
                  <a:gd name="connsiteX5" fmla="*/ 396910 w 954594"/>
                  <a:gd name="connsiteY5" fmla="*/ 1090246 h 1607736"/>
                  <a:gd name="connsiteX6" fmla="*/ 266281 w 954594"/>
                  <a:gd name="connsiteY6" fmla="*/ 1266092 h 1607736"/>
                  <a:gd name="connsiteX7" fmla="*/ 115556 w 954594"/>
                  <a:gd name="connsiteY7" fmla="*/ 1416817 h 1607736"/>
                  <a:gd name="connsiteX8" fmla="*/ 0 w 954594"/>
                  <a:gd name="connsiteY8" fmla="*/ 1607736 h 160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4594" h="1607736">
                    <a:moveTo>
                      <a:pt x="954594" y="0"/>
                    </a:moveTo>
                    <a:cubicBezTo>
                      <a:pt x="922355" y="28889"/>
                      <a:pt x="890117" y="57778"/>
                      <a:pt x="849086" y="120580"/>
                    </a:cubicBezTo>
                    <a:cubicBezTo>
                      <a:pt x="808055" y="183382"/>
                      <a:pt x="749440" y="285541"/>
                      <a:pt x="708409" y="376813"/>
                    </a:cubicBezTo>
                    <a:cubicBezTo>
                      <a:pt x="667378" y="468085"/>
                      <a:pt x="637233" y="578617"/>
                      <a:pt x="602901" y="668215"/>
                    </a:cubicBezTo>
                    <a:cubicBezTo>
                      <a:pt x="568569" y="757813"/>
                      <a:pt x="536750" y="844061"/>
                      <a:pt x="502418" y="914400"/>
                    </a:cubicBezTo>
                    <a:cubicBezTo>
                      <a:pt x="468086" y="984739"/>
                      <a:pt x="436266" y="1031631"/>
                      <a:pt x="396910" y="1090246"/>
                    </a:cubicBezTo>
                    <a:cubicBezTo>
                      <a:pt x="357554" y="1148861"/>
                      <a:pt x="313173" y="1211663"/>
                      <a:pt x="266281" y="1266092"/>
                    </a:cubicBezTo>
                    <a:cubicBezTo>
                      <a:pt x="219389" y="1320521"/>
                      <a:pt x="159936" y="1359876"/>
                      <a:pt x="115556" y="1416817"/>
                    </a:cubicBezTo>
                    <a:cubicBezTo>
                      <a:pt x="71176" y="1473758"/>
                      <a:pt x="35588" y="1540747"/>
                      <a:pt x="0" y="1607736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Freeform 107"/>
              <p:cNvSpPr/>
              <p:nvPr/>
            </p:nvSpPr>
            <p:spPr>
              <a:xfrm>
                <a:off x="6161761" y="3689385"/>
                <a:ext cx="2242159" cy="963030"/>
              </a:xfrm>
              <a:custGeom>
                <a:avLst/>
                <a:gdLst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756775 w 2242159"/>
                  <a:gd name="connsiteY8" fmla="*/ 842375 h 1045531"/>
                  <a:gd name="connsiteX9" fmla="*/ 1885167 w 2242159"/>
                  <a:gd name="connsiteY9" fmla="*/ 870559 h 1045531"/>
                  <a:gd name="connsiteX10" fmla="*/ 2242159 w 2242159"/>
                  <a:gd name="connsiteY10" fmla="*/ 948847 h 1045531"/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756775 w 2242159"/>
                  <a:gd name="connsiteY8" fmla="*/ 842375 h 1045531"/>
                  <a:gd name="connsiteX9" fmla="*/ 1885167 w 2242159"/>
                  <a:gd name="connsiteY9" fmla="*/ 870559 h 1045531"/>
                  <a:gd name="connsiteX10" fmla="*/ 2242159 w 2242159"/>
                  <a:gd name="connsiteY10" fmla="*/ 979853 h 1045531"/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885167 w 2242159"/>
                  <a:gd name="connsiteY8" fmla="*/ 870559 h 1045531"/>
                  <a:gd name="connsiteX9" fmla="*/ 2242159 w 2242159"/>
                  <a:gd name="connsiteY9" fmla="*/ 979853 h 1045531"/>
                  <a:gd name="connsiteX0" fmla="*/ 0 w 2242159"/>
                  <a:gd name="connsiteY0" fmla="*/ 0 h 1050149"/>
                  <a:gd name="connsiteX1" fmla="*/ 209811 w 2242159"/>
                  <a:gd name="connsiteY1" fmla="*/ 162838 h 1050149"/>
                  <a:gd name="connsiteX2" fmla="*/ 378912 w 2242159"/>
                  <a:gd name="connsiteY2" fmla="*/ 400833 h 1050149"/>
                  <a:gd name="connsiteX3" fmla="*/ 610643 w 2242159"/>
                  <a:gd name="connsiteY3" fmla="*/ 742167 h 1050149"/>
                  <a:gd name="connsiteX4" fmla="*/ 851770 w 2242159"/>
                  <a:gd name="connsiteY4" fmla="*/ 998951 h 1050149"/>
                  <a:gd name="connsiteX5" fmla="*/ 945715 w 2242159"/>
                  <a:gd name="connsiteY5" fmla="*/ 1039660 h 1050149"/>
                  <a:gd name="connsiteX6" fmla="*/ 1490597 w 2242159"/>
                  <a:gd name="connsiteY6" fmla="*/ 864296 h 1050149"/>
                  <a:gd name="connsiteX7" fmla="*/ 1885167 w 2242159"/>
                  <a:gd name="connsiteY7" fmla="*/ 870559 h 1050149"/>
                  <a:gd name="connsiteX8" fmla="*/ 2242159 w 2242159"/>
                  <a:gd name="connsiteY8" fmla="*/ 979853 h 1050149"/>
                  <a:gd name="connsiteX0" fmla="*/ 0 w 2242159"/>
                  <a:gd name="connsiteY0" fmla="*/ 0 h 1046083"/>
                  <a:gd name="connsiteX1" fmla="*/ 209811 w 2242159"/>
                  <a:gd name="connsiteY1" fmla="*/ 162838 h 1046083"/>
                  <a:gd name="connsiteX2" fmla="*/ 378912 w 2242159"/>
                  <a:gd name="connsiteY2" fmla="*/ 400833 h 1046083"/>
                  <a:gd name="connsiteX3" fmla="*/ 610643 w 2242159"/>
                  <a:gd name="connsiteY3" fmla="*/ 742167 h 1046083"/>
                  <a:gd name="connsiteX4" fmla="*/ 851770 w 2242159"/>
                  <a:gd name="connsiteY4" fmla="*/ 998951 h 1046083"/>
                  <a:gd name="connsiteX5" fmla="*/ 1021915 w 2242159"/>
                  <a:gd name="connsiteY5" fmla="*/ 1034493 h 1046083"/>
                  <a:gd name="connsiteX6" fmla="*/ 1490597 w 2242159"/>
                  <a:gd name="connsiteY6" fmla="*/ 864296 h 1046083"/>
                  <a:gd name="connsiteX7" fmla="*/ 1885167 w 2242159"/>
                  <a:gd name="connsiteY7" fmla="*/ 870559 h 1046083"/>
                  <a:gd name="connsiteX8" fmla="*/ 2242159 w 2242159"/>
                  <a:gd name="connsiteY8" fmla="*/ 979853 h 1046083"/>
                  <a:gd name="connsiteX0" fmla="*/ 0 w 2242159"/>
                  <a:gd name="connsiteY0" fmla="*/ 0 h 1044936"/>
                  <a:gd name="connsiteX1" fmla="*/ 209811 w 2242159"/>
                  <a:gd name="connsiteY1" fmla="*/ 162838 h 1044936"/>
                  <a:gd name="connsiteX2" fmla="*/ 378912 w 2242159"/>
                  <a:gd name="connsiteY2" fmla="*/ 400833 h 1044936"/>
                  <a:gd name="connsiteX3" fmla="*/ 610643 w 2242159"/>
                  <a:gd name="connsiteY3" fmla="*/ 742167 h 1044936"/>
                  <a:gd name="connsiteX4" fmla="*/ 851770 w 2242159"/>
                  <a:gd name="connsiteY4" fmla="*/ 998951 h 1044936"/>
                  <a:gd name="connsiteX5" fmla="*/ 1021915 w 2242159"/>
                  <a:gd name="connsiteY5" fmla="*/ 1034493 h 1044936"/>
                  <a:gd name="connsiteX6" fmla="*/ 1504885 w 2242159"/>
                  <a:gd name="connsiteY6" fmla="*/ 879798 h 1044936"/>
                  <a:gd name="connsiteX7" fmla="*/ 1885167 w 2242159"/>
                  <a:gd name="connsiteY7" fmla="*/ 870559 h 1044936"/>
                  <a:gd name="connsiteX8" fmla="*/ 2242159 w 2242159"/>
                  <a:gd name="connsiteY8" fmla="*/ 979853 h 1044936"/>
                  <a:gd name="connsiteX0" fmla="*/ 0 w 2242159"/>
                  <a:gd name="connsiteY0" fmla="*/ 0 h 1044936"/>
                  <a:gd name="connsiteX1" fmla="*/ 209811 w 2242159"/>
                  <a:gd name="connsiteY1" fmla="*/ 162838 h 1044936"/>
                  <a:gd name="connsiteX2" fmla="*/ 378912 w 2242159"/>
                  <a:gd name="connsiteY2" fmla="*/ 400833 h 1044936"/>
                  <a:gd name="connsiteX3" fmla="*/ 610643 w 2242159"/>
                  <a:gd name="connsiteY3" fmla="*/ 742167 h 1044936"/>
                  <a:gd name="connsiteX4" fmla="*/ 851770 w 2242159"/>
                  <a:gd name="connsiteY4" fmla="*/ 998951 h 1044936"/>
                  <a:gd name="connsiteX5" fmla="*/ 1021915 w 2242159"/>
                  <a:gd name="connsiteY5" fmla="*/ 1034493 h 1044936"/>
                  <a:gd name="connsiteX6" fmla="*/ 1504885 w 2242159"/>
                  <a:gd name="connsiteY6" fmla="*/ 879798 h 1044936"/>
                  <a:gd name="connsiteX7" fmla="*/ 1899454 w 2242159"/>
                  <a:gd name="connsiteY7" fmla="*/ 891229 h 1044936"/>
                  <a:gd name="connsiteX8" fmla="*/ 2242159 w 2242159"/>
                  <a:gd name="connsiteY8" fmla="*/ 979853 h 1044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242159" h="1044936">
                    <a:moveTo>
                      <a:pt x="0" y="0"/>
                    </a:moveTo>
                    <a:cubicBezTo>
                      <a:pt x="73329" y="48016"/>
                      <a:pt x="146659" y="96033"/>
                      <a:pt x="209811" y="162838"/>
                    </a:cubicBezTo>
                    <a:cubicBezTo>
                      <a:pt x="272963" y="229643"/>
                      <a:pt x="312107" y="304278"/>
                      <a:pt x="378912" y="400833"/>
                    </a:cubicBezTo>
                    <a:cubicBezTo>
                      <a:pt x="445717" y="497388"/>
                      <a:pt x="531833" y="642481"/>
                      <a:pt x="610643" y="742167"/>
                    </a:cubicBezTo>
                    <a:cubicBezTo>
                      <a:pt x="689453" y="841853"/>
                      <a:pt x="783225" y="950230"/>
                      <a:pt x="851770" y="998951"/>
                    </a:cubicBezTo>
                    <a:cubicBezTo>
                      <a:pt x="920315" y="1047672"/>
                      <a:pt x="913063" y="1054352"/>
                      <a:pt x="1021915" y="1034493"/>
                    </a:cubicBezTo>
                    <a:cubicBezTo>
                      <a:pt x="1130767" y="1014634"/>
                      <a:pt x="1358629" y="903675"/>
                      <a:pt x="1504885" y="879798"/>
                    </a:cubicBezTo>
                    <a:cubicBezTo>
                      <a:pt x="1651142" y="855921"/>
                      <a:pt x="1774194" y="871969"/>
                      <a:pt x="1899454" y="891229"/>
                    </a:cubicBezTo>
                    <a:cubicBezTo>
                      <a:pt x="2018451" y="917325"/>
                      <a:pt x="2123162" y="953757"/>
                      <a:pt x="2242159" y="979853"/>
                    </a:cubicBezTo>
                  </a:path>
                </a:pathLst>
              </a:custGeom>
              <a:noFill/>
              <a:ln w="381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Freeform 108"/>
              <p:cNvSpPr/>
              <p:nvPr/>
            </p:nvSpPr>
            <p:spPr>
              <a:xfrm>
                <a:off x="5561689" y="4545126"/>
                <a:ext cx="2374803" cy="702150"/>
              </a:xfrm>
              <a:custGeom>
                <a:avLst/>
                <a:gdLst>
                  <a:gd name="connsiteX0" fmla="*/ 0 w 2242159"/>
                  <a:gd name="connsiteY0" fmla="*/ 0 h 1045531"/>
                  <a:gd name="connsiteX1" fmla="*/ 209811 w 2242159"/>
                  <a:gd name="connsiteY1" fmla="*/ 162838 h 1045531"/>
                  <a:gd name="connsiteX2" fmla="*/ 378912 w 2242159"/>
                  <a:gd name="connsiteY2" fmla="*/ 400833 h 1045531"/>
                  <a:gd name="connsiteX3" fmla="*/ 610643 w 2242159"/>
                  <a:gd name="connsiteY3" fmla="*/ 742167 h 1045531"/>
                  <a:gd name="connsiteX4" fmla="*/ 851770 w 2242159"/>
                  <a:gd name="connsiteY4" fmla="*/ 998951 h 1045531"/>
                  <a:gd name="connsiteX5" fmla="*/ 945715 w 2242159"/>
                  <a:gd name="connsiteY5" fmla="*/ 1039660 h 1045531"/>
                  <a:gd name="connsiteX6" fmla="*/ 1221287 w 2242159"/>
                  <a:gd name="connsiteY6" fmla="*/ 926926 h 1045531"/>
                  <a:gd name="connsiteX7" fmla="*/ 1490597 w 2242159"/>
                  <a:gd name="connsiteY7" fmla="*/ 864296 h 1045531"/>
                  <a:gd name="connsiteX8" fmla="*/ 1756775 w 2242159"/>
                  <a:gd name="connsiteY8" fmla="*/ 842375 h 1045531"/>
                  <a:gd name="connsiteX9" fmla="*/ 1885167 w 2242159"/>
                  <a:gd name="connsiteY9" fmla="*/ 870559 h 1045531"/>
                  <a:gd name="connsiteX10" fmla="*/ 2242159 w 2242159"/>
                  <a:gd name="connsiteY10" fmla="*/ 948847 h 1045531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490597 w 2206755"/>
                  <a:gd name="connsiteY7" fmla="*/ 864296 h 1097764"/>
                  <a:gd name="connsiteX8" fmla="*/ 1756775 w 2206755"/>
                  <a:gd name="connsiteY8" fmla="*/ 842375 h 1097764"/>
                  <a:gd name="connsiteX9" fmla="*/ 1885167 w 2206755"/>
                  <a:gd name="connsiteY9" fmla="*/ 870559 h 1097764"/>
                  <a:gd name="connsiteX10" fmla="*/ 2206755 w 2206755"/>
                  <a:gd name="connsiteY10" fmla="*/ 1097764 h 1097764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490597 w 2206755"/>
                  <a:gd name="connsiteY7" fmla="*/ 864296 h 1097764"/>
                  <a:gd name="connsiteX8" fmla="*/ 1756775 w 2206755"/>
                  <a:gd name="connsiteY8" fmla="*/ 842375 h 1097764"/>
                  <a:gd name="connsiteX9" fmla="*/ 2206755 w 2206755"/>
                  <a:gd name="connsiteY9" fmla="*/ 1097764 h 1097764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490597 w 2206755"/>
                  <a:gd name="connsiteY7" fmla="*/ 864296 h 1097764"/>
                  <a:gd name="connsiteX8" fmla="*/ 2206755 w 2206755"/>
                  <a:gd name="connsiteY8" fmla="*/ 1097764 h 1097764"/>
                  <a:gd name="connsiteX0" fmla="*/ 0 w 2206755"/>
                  <a:gd name="connsiteY0" fmla="*/ 0 h 1097764"/>
                  <a:gd name="connsiteX1" fmla="*/ 209811 w 2206755"/>
                  <a:gd name="connsiteY1" fmla="*/ 162838 h 1097764"/>
                  <a:gd name="connsiteX2" fmla="*/ 378912 w 2206755"/>
                  <a:gd name="connsiteY2" fmla="*/ 400833 h 1097764"/>
                  <a:gd name="connsiteX3" fmla="*/ 610643 w 2206755"/>
                  <a:gd name="connsiteY3" fmla="*/ 742167 h 1097764"/>
                  <a:gd name="connsiteX4" fmla="*/ 851770 w 2206755"/>
                  <a:gd name="connsiteY4" fmla="*/ 998951 h 1097764"/>
                  <a:gd name="connsiteX5" fmla="*/ 945715 w 2206755"/>
                  <a:gd name="connsiteY5" fmla="*/ 1039660 h 1097764"/>
                  <a:gd name="connsiteX6" fmla="*/ 1221287 w 2206755"/>
                  <a:gd name="connsiteY6" fmla="*/ 926926 h 1097764"/>
                  <a:gd name="connsiteX7" fmla="*/ 1610085 w 2206755"/>
                  <a:gd name="connsiteY7" fmla="*/ 886635 h 1097764"/>
                  <a:gd name="connsiteX8" fmla="*/ 2206755 w 2206755"/>
                  <a:gd name="connsiteY8" fmla="*/ 1097764 h 1097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206755" h="1097764">
                    <a:moveTo>
                      <a:pt x="0" y="0"/>
                    </a:moveTo>
                    <a:cubicBezTo>
                      <a:pt x="73329" y="48016"/>
                      <a:pt x="146659" y="96033"/>
                      <a:pt x="209811" y="162838"/>
                    </a:cubicBezTo>
                    <a:cubicBezTo>
                      <a:pt x="272963" y="229643"/>
                      <a:pt x="312107" y="304278"/>
                      <a:pt x="378912" y="400833"/>
                    </a:cubicBezTo>
                    <a:cubicBezTo>
                      <a:pt x="445717" y="497388"/>
                      <a:pt x="531833" y="642481"/>
                      <a:pt x="610643" y="742167"/>
                    </a:cubicBezTo>
                    <a:cubicBezTo>
                      <a:pt x="689453" y="841853"/>
                      <a:pt x="795925" y="949369"/>
                      <a:pt x="851770" y="998951"/>
                    </a:cubicBezTo>
                    <a:cubicBezTo>
                      <a:pt x="907615" y="1048533"/>
                      <a:pt x="884129" y="1051664"/>
                      <a:pt x="945715" y="1039660"/>
                    </a:cubicBezTo>
                    <a:cubicBezTo>
                      <a:pt x="1007301" y="1027656"/>
                      <a:pt x="1110559" y="952430"/>
                      <a:pt x="1221287" y="926926"/>
                    </a:cubicBezTo>
                    <a:cubicBezTo>
                      <a:pt x="1332015" y="901422"/>
                      <a:pt x="1445840" y="858162"/>
                      <a:pt x="1610085" y="886635"/>
                    </a:cubicBezTo>
                    <a:cubicBezTo>
                      <a:pt x="1774330" y="915108"/>
                      <a:pt x="2057556" y="1049125"/>
                      <a:pt x="2206755" y="1097764"/>
                    </a:cubicBezTo>
                  </a:path>
                </a:pathLst>
              </a:custGeom>
              <a:noFill/>
              <a:ln w="381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59145132"/>
      </p:ext>
    </p:extLst>
  </p:cSld>
  <p:clrMapOvr>
    <a:masterClrMapping/>
  </p:clrMapOvr>
  <p:transition spd="slow">
    <p:strips dir="rd"/>
  </p:transition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42" presetClass="path" presetSubtype="0" accel="50000" decel="5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4.72222E-6 -1.11111E-6 L 0.75451 -0.3375 " pathEditMode="relative" rAng="0" ptsTypes="AA">
                                          <p:cBhvr>
                                            <p:cTn id="10" dur="1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37726" y="-16875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2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3" dur="500"/>
                                            <p:tgtEl>
                                              <p:spTgt spid="66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8" fill="hold">
                          <p:stCondLst>
                            <p:cond delay="indefinite"/>
                          </p:stCondLst>
                          <p:childTnLst>
                            <p:par>
                              <p:cTn id="1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0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2" dur="5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7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8" fill="hold">
                          <p:stCondLst>
                            <p:cond delay="indefinite"/>
                          </p:stCondLst>
                          <p:childTnLst>
                            <p:par>
                              <p:cTn id="2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0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2" dur="500"/>
                                            <p:tgtEl>
                                              <p:spTgt spid="6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4" presetID="22" presetClass="entr" presetSubtype="1" repeatCount="2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36" dur="250"/>
                                            <p:tgtEl>
                                              <p:spTgt spid="6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7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38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9" dur="500"/>
                                            <p:tgtEl>
                                              <p:spTgt spid="67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1" presetID="22" presetClass="entr" presetSubtype="1" repeatCount="2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43" dur="250"/>
                                            <p:tgtEl>
                                              <p:spTgt spid="6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45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6" dur="500"/>
                                            <p:tgtEl>
                                              <p:spTgt spid="68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7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8" fill="hold">
                          <p:stCondLst>
                            <p:cond delay="indefinite"/>
                          </p:stCondLst>
                          <p:childTnLst>
                            <p:par>
                              <p:cTn id="4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0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2" dur="500"/>
                                            <p:tgtEl>
                                              <p:spTgt spid="6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4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6" dur="500"/>
                                            <p:tgtEl>
                                              <p:spTgt spid="6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7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9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61" presetID="42" presetClass="path" presetSubtype="0" repeatCount="2000" accel="52000" decel="48000" fill="hold" grpId="2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05556E-6 2.15541E-6 L -0.00468 0.0703 " pathEditMode="relative" rAng="0" ptsTypes="AA">
                                          <p:cBhvr>
                                            <p:cTn id="62" dur="25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43" y="351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repeatCount="2000" accel="52000" decel="48000" fill="hold" grpId="2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61111E-6 -3.7037E-6 L -0.10225 0.07061 " pathEditMode="relative" rAng="0" ptsTypes="AA">
                                          <p:cBhvr>
                                            <p:cTn id="64" dur="25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122" y="3519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5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66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67" dur="500"/>
                                            <p:tgtEl>
                                              <p:spTgt spid="69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9" presetID="10" presetClass="exit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0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72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4" dur="500"/>
                                            <p:tgtEl>
                                              <p:spTgt spid="7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7" dur="500"/>
                                            <p:tgtEl>
                                              <p:spTgt spid="7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8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79" presetID="42" presetClass="path" presetSubtype="0" repeatCount="2000" accel="52000" decel="48000" fill="hold" grpId="2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22222E-6 2.22222E-6 L 0.07847 0.07778 " pathEditMode="relative" rAng="0" ptsTypes="AA">
                                          <p:cBhvr>
                                            <p:cTn id="80" dur="25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3924" y="3889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81" presetID="42" presetClass="path" presetSubtype="0" repeatCount="2000" accel="52000" decel="48000" fill="hold" grpId="2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5.55112E-17 -1.48148E-6 L 5.55112E-17 0.06783 " pathEditMode="relative" rAng="0" ptsTypes="AA">
                                          <p:cBhvr>
                                            <p:cTn id="82" dur="25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38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3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84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85" dur="500"/>
                                            <p:tgtEl>
                                              <p:spTgt spid="71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86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87" presetID="10" presetClass="exit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88" dur="500"/>
                                            <p:tgtEl>
                                              <p:spTgt spid="7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0" fill="hold">
                          <p:stCondLst>
                            <p:cond delay="indefinite"/>
                          </p:stCondLst>
                          <p:childTnLst>
                            <p:par>
                              <p:cTn id="9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2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94" dur="500"/>
                                            <p:tgtEl>
                                              <p:spTgt spid="6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5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6" presetID="22" presetClass="entr" presetSubtype="1" repeatCount="2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98" dur="25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9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00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1" dur="5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2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03" presetID="22" presetClass="entr" presetSubtype="1" repeatCount="2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5" dur="25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6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07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8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0" fill="hold">
                          <p:stCondLst>
                            <p:cond delay="indefinite"/>
                          </p:stCondLst>
                          <p:childTnLst>
                            <p:par>
                              <p:cTn id="11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2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14" dur="5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5" fill="hold">
                          <p:stCondLst>
                            <p:cond delay="indefinite"/>
                          </p:stCondLst>
                          <p:childTnLst>
                            <p:par>
                              <p:cTn id="1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7" presetID="47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9" dur="1000"/>
                                            <p:tgtEl>
                                              <p:spTgt spid="5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20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1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2" fill="hold">
                          <p:stCondLst>
                            <p:cond delay="indefinite"/>
                          </p:stCondLst>
                          <p:childTnLst>
                            <p:par>
                              <p:cTn id="1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4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7" presetID="10" presetClass="entr" presetSubtype="0" repeatCount="4000" fill="hold" grpId="2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9" dur="25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31" presetID="1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3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34" presetID="10" presetClass="entr" presetSubtype="0" repeatCount="4000" fill="hold" grpId="2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6" dur="25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7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38" presetID="22" presetClass="entr" presetSubtype="8" repeatCount="3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40" dur="250"/>
                                            <p:tgtEl>
                                              <p:spTgt spid="5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1" fill="hold">
                          <p:stCondLst>
                            <p:cond delay="indefinite"/>
                          </p:stCondLst>
                          <p:childTnLst>
                            <p:par>
                              <p:cTn id="14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3" presetID="26" presetClass="emph" presetSubtype="0" repeatCount="400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44" dur="250" tmFilter="0, 0; .2, .5; .8, .5; 1, 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45" dur="125" autoRev="1" fill="hold"/>
                                            <p:tgtEl>
                                              <p:spTgt spid="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6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47" presetID="22" presetClass="entr" presetSubtype="8" repeatCount="3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49" dur="200"/>
                                            <p:tgtEl>
                                              <p:spTgt spid="7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0" fill="hold">
                                <p:stCondLst>
                                  <p:cond delay="1600"/>
                                </p:stCondLst>
                                <p:childTnLst>
                                  <p:par>
                                    <p:cTn id="151" presetID="10" presetClass="entr" presetSubtype="0" repeatCount="2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3" dur="25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4" fill="hold">
                          <p:stCondLst>
                            <p:cond delay="indefinite"/>
                          </p:stCondLst>
                          <p:childTnLst>
                            <p:par>
                              <p:cTn id="15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6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58" dur="5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9" fill="hold">
                          <p:stCondLst>
                            <p:cond delay="indefinite"/>
                          </p:stCondLst>
                          <p:childTnLst>
                            <p:par>
                              <p:cTn id="16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1" presetID="22" presetClass="entr" presetSubtype="8" repeatCount="2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63" dur="250"/>
                                            <p:tgtEl>
                                              <p:spTgt spid="6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7" grpId="0" animBg="1"/>
          <p:bldP spid="67" grpId="1" animBg="1"/>
          <p:bldP spid="68" grpId="0" animBg="1"/>
          <p:bldP spid="68" grpId="1" animBg="1"/>
          <p:bldP spid="5" grpId="0" animBg="1"/>
          <p:bldP spid="5" grpId="1" animBg="1"/>
          <p:bldP spid="7" grpId="0" animBg="1"/>
          <p:bldP spid="7" grpId="1" animBg="1"/>
          <p:bldP spid="57" grpId="0" animBg="1"/>
          <p:bldP spid="27" grpId="1"/>
          <p:bldP spid="27" grpId="2"/>
          <p:bldP spid="53" grpId="1"/>
          <p:bldP spid="53" grpId="2"/>
          <p:bldP spid="8" grpId="0"/>
          <p:bldP spid="8" grpId="1"/>
          <p:bldP spid="2" grpId="0"/>
          <p:bldP spid="11" grpId="0"/>
          <p:bldP spid="60" grpId="0"/>
          <p:bldP spid="61" grpId="0"/>
          <p:bldP spid="62" grpId="0"/>
          <p:bldP spid="54" grpId="0"/>
          <p:bldP spid="55" grpId="0"/>
          <p:bldP spid="56" grpId="0"/>
          <p:bldP spid="64" grpId="0"/>
          <p:bldP spid="65" grpId="0"/>
          <p:bldP spid="66" grpId="0"/>
          <p:bldP spid="66" grpId="1"/>
          <p:bldP spid="69" grpId="0" animBg="1"/>
          <p:bldP spid="69" grpId="1" animBg="1"/>
          <p:bldP spid="69" grpId="2" animBg="1"/>
          <p:bldP spid="70" grpId="0" animBg="1"/>
          <p:bldP spid="70" grpId="1" animBg="1"/>
          <p:bldP spid="70" grpId="2" animBg="1"/>
          <p:bldP spid="71" grpId="0" animBg="1"/>
          <p:bldP spid="71" grpId="1" animBg="1"/>
          <p:bldP spid="71" grpId="2" animBg="1"/>
          <p:bldP spid="73" grpId="0" animBg="1"/>
          <p:bldP spid="73" grpId="1" animBg="1"/>
          <p:bldP spid="73" grpId="2" animBg="1"/>
          <p:bldP spid="74" grpId="0" animBg="1"/>
          <p:bldP spid="13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42" presetClass="path" presetSubtype="0" accel="50000" decel="5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4.72222E-6 -1.11111E-6 L 0.75451 -0.3375 " pathEditMode="relative" rAng="0" ptsTypes="AA">
                                          <p:cBhvr>
                                            <p:cTn id="10" dur="1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37726" y="-16875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2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3" dur="500"/>
                                            <p:tgtEl>
                                              <p:spTgt spid="66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8" fill="hold">
                          <p:stCondLst>
                            <p:cond delay="indefinite"/>
                          </p:stCondLst>
                          <p:childTnLst>
                            <p:par>
                              <p:cTn id="1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0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2" dur="5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7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8" fill="hold">
                          <p:stCondLst>
                            <p:cond delay="indefinite"/>
                          </p:stCondLst>
                          <p:childTnLst>
                            <p:par>
                              <p:cTn id="2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0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2" dur="500"/>
                                            <p:tgtEl>
                                              <p:spTgt spid="6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4" presetID="22" presetClass="entr" presetSubtype="1" repeatCount="2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36" dur="250"/>
                                            <p:tgtEl>
                                              <p:spTgt spid="6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7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38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9" dur="500"/>
                                            <p:tgtEl>
                                              <p:spTgt spid="67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1" presetID="22" presetClass="entr" presetSubtype="1" repeatCount="2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43" dur="250"/>
                                            <p:tgtEl>
                                              <p:spTgt spid="6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45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6" dur="500"/>
                                            <p:tgtEl>
                                              <p:spTgt spid="68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7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8" fill="hold">
                          <p:stCondLst>
                            <p:cond delay="indefinite"/>
                          </p:stCondLst>
                          <p:childTnLst>
                            <p:par>
                              <p:cTn id="4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0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2" dur="500"/>
                                            <p:tgtEl>
                                              <p:spTgt spid="6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4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6" dur="500"/>
                                            <p:tgtEl>
                                              <p:spTgt spid="6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7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9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61" presetID="42" presetClass="path" presetSubtype="0" repeatCount="2000" accel="52000" decel="48000" fill="hold" grpId="2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05556E-6 2.15541E-6 L -0.00468 0.0703 " pathEditMode="relative" rAng="0" ptsTypes="AA">
                                          <p:cBhvr>
                                            <p:cTn id="62" dur="25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43" y="351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repeatCount="2000" accel="52000" decel="48000" fill="hold" grpId="2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61111E-6 -3.7037E-6 L -0.10225 0.07061 " pathEditMode="relative" rAng="0" ptsTypes="AA">
                                          <p:cBhvr>
                                            <p:cTn id="64" dur="25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122" y="3519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5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66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67" dur="500"/>
                                            <p:tgtEl>
                                              <p:spTgt spid="69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9" presetID="10" presetClass="exit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0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72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4" dur="500"/>
                                            <p:tgtEl>
                                              <p:spTgt spid="7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7" dur="500"/>
                                            <p:tgtEl>
                                              <p:spTgt spid="7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8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79" presetID="42" presetClass="path" presetSubtype="0" repeatCount="2000" accel="52000" decel="48000" fill="hold" grpId="2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22222E-6 2.22222E-6 L 0.07847 0.07778 " pathEditMode="relative" rAng="0" ptsTypes="AA">
                                          <p:cBhvr>
                                            <p:cTn id="80" dur="25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3924" y="3889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81" presetID="42" presetClass="path" presetSubtype="0" repeatCount="2000" accel="52000" decel="48000" fill="hold" grpId="2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5.55112E-17 -1.48148E-6 L 5.55112E-17 0.06783 " pathEditMode="relative" rAng="0" ptsTypes="AA">
                                          <p:cBhvr>
                                            <p:cTn id="82" dur="25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38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3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84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85" dur="500"/>
                                            <p:tgtEl>
                                              <p:spTgt spid="71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86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87" presetID="10" presetClass="exit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88" dur="500"/>
                                            <p:tgtEl>
                                              <p:spTgt spid="7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0" fill="hold">
                          <p:stCondLst>
                            <p:cond delay="indefinite"/>
                          </p:stCondLst>
                          <p:childTnLst>
                            <p:par>
                              <p:cTn id="9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2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94" dur="500"/>
                                            <p:tgtEl>
                                              <p:spTgt spid="6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5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6" presetID="22" presetClass="entr" presetSubtype="1" repeatCount="2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98" dur="25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9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00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1" dur="5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2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03" presetID="22" presetClass="entr" presetSubtype="1" repeatCount="2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5" dur="25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6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07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8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0" fill="hold">
                          <p:stCondLst>
                            <p:cond delay="indefinite"/>
                          </p:stCondLst>
                          <p:childTnLst>
                            <p:par>
                              <p:cTn id="11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2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14" dur="5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5" fill="hold">
                          <p:stCondLst>
                            <p:cond delay="indefinite"/>
                          </p:stCondLst>
                          <p:childTnLst>
                            <p:par>
                              <p:cTn id="1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7" presetID="47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9" dur="1000"/>
                                            <p:tgtEl>
                                              <p:spTgt spid="5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20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1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2" fill="hold">
                          <p:stCondLst>
                            <p:cond delay="indefinite"/>
                          </p:stCondLst>
                          <p:childTnLst>
                            <p:par>
                              <p:cTn id="1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4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7" presetID="10" presetClass="entr" presetSubtype="0" repeatCount="4000" fill="hold" grpId="2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9" dur="25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31" presetID="1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3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34" presetID="10" presetClass="entr" presetSubtype="0" repeatCount="4000" fill="hold" grpId="2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6" dur="25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7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38" presetID="22" presetClass="entr" presetSubtype="8" repeatCount="3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40" dur="250"/>
                                            <p:tgtEl>
                                              <p:spTgt spid="5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1" fill="hold">
                          <p:stCondLst>
                            <p:cond delay="indefinite"/>
                          </p:stCondLst>
                          <p:childTnLst>
                            <p:par>
                              <p:cTn id="14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3" presetID="26" presetClass="emph" presetSubtype="0" repeatCount="400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44" dur="250" tmFilter="0, 0; .2, .5; .8, .5; 1, 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45" dur="125" autoRev="1" fill="hold"/>
                                            <p:tgtEl>
                                              <p:spTgt spid="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6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47" presetID="22" presetClass="entr" presetSubtype="8" repeatCount="3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49" dur="200"/>
                                            <p:tgtEl>
                                              <p:spTgt spid="7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0" fill="hold">
                                <p:stCondLst>
                                  <p:cond delay="1600"/>
                                </p:stCondLst>
                                <p:childTnLst>
                                  <p:par>
                                    <p:cTn id="151" presetID="10" presetClass="entr" presetSubtype="0" repeatCount="2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3" dur="25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4" fill="hold">
                          <p:stCondLst>
                            <p:cond delay="indefinite"/>
                          </p:stCondLst>
                          <p:childTnLst>
                            <p:par>
                              <p:cTn id="15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6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58" dur="5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9" fill="hold">
                          <p:stCondLst>
                            <p:cond delay="indefinite"/>
                          </p:stCondLst>
                          <p:childTnLst>
                            <p:par>
                              <p:cTn id="16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1" presetID="22" presetClass="entr" presetSubtype="8" repeatCount="2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63" dur="250"/>
                                            <p:tgtEl>
                                              <p:spTgt spid="6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7" grpId="0" animBg="1"/>
          <p:bldP spid="67" grpId="1" animBg="1"/>
          <p:bldP spid="68" grpId="0" animBg="1"/>
          <p:bldP spid="68" grpId="1" animBg="1"/>
          <p:bldP spid="5" grpId="0" animBg="1"/>
          <p:bldP spid="5" grpId="1" animBg="1"/>
          <p:bldP spid="7" grpId="0" animBg="1"/>
          <p:bldP spid="7" grpId="1" animBg="1"/>
          <p:bldP spid="57" grpId="0" animBg="1"/>
          <p:bldP spid="27" grpId="1"/>
          <p:bldP spid="27" grpId="2"/>
          <p:bldP spid="53" grpId="1"/>
          <p:bldP spid="53" grpId="2"/>
          <p:bldP spid="8" grpId="0"/>
          <p:bldP spid="8" grpId="1"/>
          <p:bldP spid="2" grpId="0"/>
          <p:bldP spid="11" grpId="0"/>
          <p:bldP spid="60" grpId="0"/>
          <p:bldP spid="61" grpId="0"/>
          <p:bldP spid="62" grpId="0"/>
          <p:bldP spid="54" grpId="0"/>
          <p:bldP spid="55" grpId="0"/>
          <p:bldP spid="56" grpId="0"/>
          <p:bldP spid="64" grpId="0"/>
          <p:bldP spid="65" grpId="0"/>
          <p:bldP spid="66" grpId="0"/>
          <p:bldP spid="66" grpId="1"/>
          <p:bldP spid="69" grpId="0" animBg="1"/>
          <p:bldP spid="69" grpId="1" animBg="1"/>
          <p:bldP spid="69" grpId="2" animBg="1"/>
          <p:bldP spid="70" grpId="0" animBg="1"/>
          <p:bldP spid="70" grpId="1" animBg="1"/>
          <p:bldP spid="70" grpId="2" animBg="1"/>
          <p:bldP spid="71" grpId="0" animBg="1"/>
          <p:bldP spid="71" grpId="1" animBg="1"/>
          <p:bldP spid="71" grpId="2" animBg="1"/>
          <p:bldP spid="73" grpId="0" animBg="1"/>
          <p:bldP spid="73" grpId="1" animBg="1"/>
          <p:bldP spid="73" grpId="2" animBg="1"/>
          <p:bldP spid="74" grpId="0" animBg="1"/>
          <p:bldP spid="13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543919">
            <a:off x="3283896" y="4394300"/>
            <a:ext cx="814504" cy="679529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09895">
            <a:off x="2543166" y="5220556"/>
            <a:ext cx="814504" cy="67952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24" y="4052238"/>
            <a:ext cx="814504" cy="679529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Distributions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549881379"/>
              </p:ext>
            </p:extLst>
          </p:nvPr>
        </p:nvGraphicFramePr>
        <p:xfrm>
          <a:off x="416128" y="1173866"/>
          <a:ext cx="3393872" cy="2407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00521">
            <a:off x="497962" y="5181600"/>
            <a:ext cx="316542" cy="31654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75692">
            <a:off x="1003251" y="4643434"/>
            <a:ext cx="316542" cy="31654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4557">
            <a:off x="1673220" y="4408001"/>
            <a:ext cx="316543" cy="31654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96593">
            <a:off x="2097803" y="4833933"/>
            <a:ext cx="316543" cy="31654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182" y="4620728"/>
            <a:ext cx="316543" cy="31654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1490">
            <a:off x="3532877" y="4608820"/>
            <a:ext cx="316543" cy="32229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′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871111" y="3657600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(# dots)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-349732" y="2208399"/>
            <a:ext cx="1337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Frequency </a:t>
            </a:r>
            <a:r>
              <a:rPr lang="en-US" i="1" dirty="0" smtClean="0">
                <a:solidFill>
                  <a:srgbClr val="FFFF00"/>
                </a:solidFill>
              </a:rPr>
              <a:t>P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88823">
            <a:off x="1751199" y="5961824"/>
            <a:ext cx="316542" cy="31654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47368">
            <a:off x="4018481" y="4882025"/>
            <a:ext cx="316543" cy="31654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43394">
            <a:off x="700805" y="4251173"/>
            <a:ext cx="316543" cy="31654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3354">
            <a:off x="3106174" y="4187633"/>
            <a:ext cx="316543" cy="31654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93379">
            <a:off x="3505862" y="5365000"/>
            <a:ext cx="316543" cy="31654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54311">
            <a:off x="2774950" y="5402050"/>
            <a:ext cx="316543" cy="31654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50024">
            <a:off x="1531035" y="5193365"/>
            <a:ext cx="316543" cy="316543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511506">
            <a:off x="1143606" y="5730286"/>
            <a:ext cx="316543" cy="316543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16666">
            <a:off x="3357544" y="5863956"/>
            <a:ext cx="316543" cy="316543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0728">
            <a:off x="2566021" y="6007862"/>
            <a:ext cx="316543" cy="316543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24907">
            <a:off x="2478610" y="4429857"/>
            <a:ext cx="316543" cy="322298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48154">
            <a:off x="2099124" y="5483054"/>
            <a:ext cx="316543" cy="322298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812479">
            <a:off x="657107" y="5812589"/>
            <a:ext cx="316543" cy="32229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077212">
            <a:off x="4004661" y="5653890"/>
            <a:ext cx="316543" cy="32229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75468" y="273501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5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24000" y="249474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8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890446" y="159201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22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362200" y="137072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25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781696" y="204921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15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238896" y="154624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23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86533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1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529176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2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71819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3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414462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4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857105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5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299750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6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52400" y="1099066"/>
            <a:ext cx="1011477" cy="255853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831028" y="2111427"/>
                <a:ext cx="1481944" cy="7693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1028" y="2111427"/>
                <a:ext cx="1481944" cy="769313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15"/>
          <p:cNvGrpSpPr/>
          <p:nvPr/>
        </p:nvGrpSpPr>
        <p:grpSpPr>
          <a:xfrm>
            <a:off x="964916" y="1404023"/>
            <a:ext cx="2770272" cy="1702841"/>
            <a:chOff x="5235861" y="2113897"/>
            <a:chExt cx="2770272" cy="1702841"/>
          </a:xfrm>
        </p:grpSpPr>
        <p:sp>
          <p:nvSpPr>
            <p:cNvPr id="51" name="TextBox 50"/>
            <p:cNvSpPr txBox="1"/>
            <p:nvPr/>
          </p:nvSpPr>
          <p:spPr>
            <a:xfrm>
              <a:off x="5235861" y="3478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667057" y="32465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0.08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117803" y="2335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0.22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563553" y="2113897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013387" y="27923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0.15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7457585" y="2289418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0.23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81297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50" fill="hold"/>
                                        <p:tgtEl>
                                          <p:spTgt spid="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50" fill="hold"/>
                                        <p:tgtEl>
                                          <p:spTgt spid="3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50" fill="hold"/>
                                        <p:tgtEl>
                                          <p:spTgt spid="3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50"/>
                            </p:stCondLst>
                            <p:childTnLst>
                              <p:par>
                                <p:cTn id="4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7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9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1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3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7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9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100"/>
                            </p:stCondLst>
                            <p:childTnLst>
                              <p:par>
                                <p:cTn id="100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1" dur="2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2" dur="40" fill="hold">
                                          <p:stCondLst>
                                            <p:cond delay="4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3" dur="40" fill="hold">
                                          <p:stCondLst>
                                            <p:cond delay="8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40" fill="hold">
                                          <p:stCondLst>
                                            <p:cond delay="1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5" dur="40" fill="hold">
                                          <p:stCondLst>
                                            <p:cond delay="16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3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500"/>
                            </p:stCondLst>
                            <p:childTnLst>
                              <p:par>
                                <p:cTn id="111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2" dur="2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3" dur="40" fill="hold">
                                          <p:stCondLst>
                                            <p:cond delay="4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4" dur="40" fill="hold">
                                          <p:stCondLst>
                                            <p:cond delay="8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5" dur="40" fill="hold">
                                          <p:stCondLst>
                                            <p:cond delay="12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6" dur="40" fill="hold">
                                          <p:stCondLst>
                                            <p:cond delay="16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3700"/>
                            </p:stCondLst>
                            <p:childTnLst>
                              <p:par>
                                <p:cTn id="1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900"/>
                            </p:stCondLst>
                            <p:childTnLst>
                              <p:par>
                                <p:cTn id="12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3" dur="2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4" dur="40" fill="hold">
                                          <p:stCondLst>
                                            <p:cond delay="4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5" dur="40" fill="hold">
                                          <p:stCondLst>
                                            <p:cond delay="8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6" dur="40" fill="hold">
                                          <p:stCondLst>
                                            <p:cond delay="12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7" dur="40" fill="hold">
                                          <p:stCondLst>
                                            <p:cond delay="16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1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6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100"/>
                            </p:stCondLst>
                            <p:childTnLst>
                              <p:par>
                                <p:cTn id="1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60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850"/>
                            </p:stCondLst>
                            <p:childTnLst>
                              <p:par>
                                <p:cTn id="1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6100"/>
                            </p:stCondLst>
                            <p:childTnLst>
                              <p:par>
                                <p:cTn id="1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6300"/>
                            </p:stCondLst>
                            <p:childTnLst>
                              <p:par>
                                <p:cTn id="1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6500"/>
                            </p:stCondLst>
                            <p:childTnLst>
                              <p:par>
                                <p:cTn id="1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2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6700"/>
                            </p:stCondLst>
                            <p:childTnLst>
                              <p:par>
                                <p:cTn id="16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6800"/>
                            </p:stCondLst>
                            <p:childTnLst>
                              <p:par>
                                <p:cTn id="1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2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7100"/>
                            </p:stCondLst>
                            <p:childTnLst>
                              <p:par>
                                <p:cTn id="1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2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7300"/>
                            </p:stCondLst>
                            <p:childTnLst>
                              <p:par>
                                <p:cTn id="18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7400"/>
                            </p:stCondLst>
                            <p:childTnLst>
                              <p:par>
                                <p:cTn id="19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xit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xit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xit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xit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ntr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500"/>
                            </p:stCondLst>
                            <p:childTnLst>
                              <p:par>
                                <p:cTn id="225" presetID="22" presetClass="exit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6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14" grpId="0"/>
      <p:bldP spid="2" grpId="0"/>
      <p:bldP spid="7" grpId="0"/>
      <p:bldP spid="7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17" grpId="0"/>
      <p:bldP spid="46" grpId="0"/>
      <p:bldP spid="47" grpId="0"/>
      <p:bldP spid="48" grpId="0"/>
      <p:bldP spid="49" grpId="0"/>
      <p:bldP spid="50" grpId="0"/>
      <p:bldP spid="18" grpId="0" animBg="1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Statistics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600743992"/>
              </p:ext>
            </p:extLst>
          </p:nvPr>
        </p:nvGraphicFramePr>
        <p:xfrm>
          <a:off x="416128" y="1173866"/>
          <a:ext cx="3393872" cy="2407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′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871111" y="3657600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(# dots)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-349732" y="2208399"/>
            <a:ext cx="1337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Frequency </a:t>
            </a:r>
            <a:r>
              <a:rPr lang="en-US" i="1" dirty="0" smtClean="0">
                <a:solidFill>
                  <a:srgbClr val="FFFF00"/>
                </a:solidFill>
              </a:rPr>
              <a:t>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86533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1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529176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2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71819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3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414462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4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857105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5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299750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6</a:t>
            </a:r>
            <a:endParaRPr lang="en-US" dirty="0">
              <a:solidFill>
                <a:srgbClr val="00FFFF"/>
              </a:solidFill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848553"/>
              </p:ext>
            </p:extLst>
          </p:nvPr>
        </p:nvGraphicFramePr>
        <p:xfrm>
          <a:off x="380999" y="4267200"/>
          <a:ext cx="3333824" cy="148336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609601"/>
                <a:gridCol w="457200"/>
                <a:gridCol w="457200"/>
                <a:gridCol w="457200"/>
                <a:gridCol w="457200"/>
                <a:gridCol w="457200"/>
                <a:gridCol w="43822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lang="en-US" b="0" i="1" dirty="0">
                        <a:solidFill>
                          <a:srgbClr val="00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1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2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3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4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5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6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6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8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990600" y="4191000"/>
            <a:ext cx="2819400" cy="17526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964916" y="1404023"/>
            <a:ext cx="2770272" cy="1702841"/>
            <a:chOff x="5235861" y="2113897"/>
            <a:chExt cx="2770272" cy="1702841"/>
          </a:xfrm>
        </p:grpSpPr>
        <p:sp>
          <p:nvSpPr>
            <p:cNvPr id="56" name="TextBox 55"/>
            <p:cNvSpPr txBox="1"/>
            <p:nvPr/>
          </p:nvSpPr>
          <p:spPr>
            <a:xfrm>
              <a:off x="5235861" y="3478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667057" y="32465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0.08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117803" y="2335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0.22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563553" y="2113897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013387" y="27923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0.15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457585" y="2289418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0.23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9489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xit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Central tendency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732552417"/>
              </p:ext>
            </p:extLst>
          </p:nvPr>
        </p:nvGraphicFramePr>
        <p:xfrm>
          <a:off x="416128" y="1173866"/>
          <a:ext cx="3393872" cy="2407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′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300043" y="914400"/>
                <a:ext cx="2735877" cy="7693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0043" y="914400"/>
                <a:ext cx="2735877" cy="76931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393891" y="729734"/>
            <a:ext cx="939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71111" y="3657600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(# dots)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-349732" y="2208399"/>
            <a:ext cx="1337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Frequency </a:t>
            </a:r>
            <a:r>
              <a:rPr lang="en-US" i="1" dirty="0" smtClean="0">
                <a:solidFill>
                  <a:srgbClr val="FFFF00"/>
                </a:solidFill>
              </a:rPr>
              <a:t>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86533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1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529176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2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71819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3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414462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4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857105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5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299750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6</a:t>
            </a:r>
            <a:endParaRPr lang="en-US" dirty="0">
              <a:solidFill>
                <a:srgbClr val="00FFFF"/>
              </a:solidFill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835320"/>
              </p:ext>
            </p:extLst>
          </p:nvPr>
        </p:nvGraphicFramePr>
        <p:xfrm>
          <a:off x="380999" y="4267200"/>
          <a:ext cx="3333824" cy="148336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609601"/>
                <a:gridCol w="457200"/>
                <a:gridCol w="457200"/>
                <a:gridCol w="457200"/>
                <a:gridCol w="457200"/>
                <a:gridCol w="457200"/>
                <a:gridCol w="43822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lang="en-US" b="0" i="1" dirty="0">
                        <a:solidFill>
                          <a:srgbClr val="00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1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2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3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4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5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6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6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8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038600" y="1859234"/>
                <a:ext cx="17829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0.05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1859234"/>
                <a:ext cx="178298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648200" y="3021450"/>
                <a:ext cx="13549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0.25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3021450"/>
                <a:ext cx="1354923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4114800" y="4343400"/>
                <a:ext cx="12715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r>
                        <a:rPr lang="en-US" i="1" smtClean="0">
                          <a:solidFill>
                            <a:srgbClr val="FF6699"/>
                          </a:solidFill>
                          <a:latin typeface="Cambria Math"/>
                        </a:rPr>
                        <m:t>4</m:t>
                      </m:r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</a:rPr>
                        <m:t>.88</m:t>
                      </m:r>
                    </m:oMath>
                  </m:oMathPara>
                </a14:m>
                <a:endParaRPr lang="en-US" dirty="0">
                  <a:solidFill>
                    <a:srgbClr val="FF6699"/>
                  </a:solidFill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343400"/>
                <a:ext cx="1271567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Oval 27"/>
          <p:cNvSpPr/>
          <p:nvPr/>
        </p:nvSpPr>
        <p:spPr>
          <a:xfrm>
            <a:off x="744954" y="457200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0066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648200" y="151627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0066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44954" y="4032298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845881" y="2444444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164576" y="1509688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330854" y="4556547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0066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316083" y="4121086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306946" y="2228566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4648200" y="2209800"/>
                <a:ext cx="13549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0.08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209800"/>
                <a:ext cx="1354922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648200" y="2615625"/>
                <a:ext cx="13549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8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0.22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15625"/>
                <a:ext cx="1354923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4648200" y="3427275"/>
                <a:ext cx="13549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6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0.15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3427275"/>
                <a:ext cx="1354923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4648200" y="3833099"/>
                <a:ext cx="13549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4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0.23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3833099"/>
                <a:ext cx="1354922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Oval 44"/>
          <p:cNvSpPr/>
          <p:nvPr/>
        </p:nvSpPr>
        <p:spPr>
          <a:xfrm>
            <a:off x="4855911" y="2053535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0066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300043" y="2090755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964916" y="1404023"/>
            <a:ext cx="2770272" cy="1702841"/>
            <a:chOff x="5235861" y="2113897"/>
            <a:chExt cx="2770272" cy="1702841"/>
          </a:xfrm>
        </p:grpSpPr>
        <p:sp>
          <p:nvSpPr>
            <p:cNvPr id="56" name="TextBox 55"/>
            <p:cNvSpPr txBox="1"/>
            <p:nvPr/>
          </p:nvSpPr>
          <p:spPr>
            <a:xfrm>
              <a:off x="5235861" y="3478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667057" y="32465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0.08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117803" y="2335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0.22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563553" y="2113897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013387" y="27923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0.15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457585" y="2289418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0.23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954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4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6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100"/>
                            </p:stCondLst>
                            <p:childTnLst>
                              <p:par>
                                <p:cTn id="42" presetID="6" presetClass="emph" presetSubtype="0" repeatCount="indefinite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200" fill="hold"/>
                                        <p:tgtEl>
                                          <p:spTgt spid="30"/>
                                        </p:tgtEl>
                                      </p:cBhvr>
                                      <p:by x="1000" y="1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6" presetClass="emph" presetSubtype="0" repeatCount="indefinite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7" dur="200" fill="hold"/>
                                        <p:tgtEl>
                                          <p:spTgt spid="28"/>
                                        </p:tgtEl>
                                      </p:cBhvr>
                                      <p:by x="1000" y="1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6" presetClass="emph" presetSubtype="0" repeatCount="indefinite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9" dur="200" fill="hold"/>
                                        <p:tgtEl>
                                          <p:spTgt spid="29"/>
                                        </p:tgtEl>
                                      </p:cBhvr>
                                      <p:by x="1000" y="1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6" presetClass="emph" presetSubtype="0" repeatCount="indefinite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200" fill="hold"/>
                                        <p:tgtEl>
                                          <p:spTgt spid="31"/>
                                        </p:tgtEl>
                                      </p:cBhvr>
                                      <p:by x="1000" y="1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6" presetClass="emph" presetSubtype="0" repeatCount="indefinite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8" dur="200" fill="hold"/>
                                        <p:tgtEl>
                                          <p:spTgt spid="32"/>
                                        </p:tgtEl>
                                      </p:cBhvr>
                                      <p:by x="1000" y="1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42" presetClass="path" presetSubtype="0" repeatCount="indefinite" accel="50000" decel="50000" autoRev="1" fill="hold" grpId="2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3.33333E-6 -3.14524E-6 L 0.20399 -0.003 " pathEditMode="relative" rAng="0" ptsTypes="AA">
                                      <p:cBhvr>
                                        <p:cTn id="10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91" y="-162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42" presetClass="path" presetSubtype="0" repeatCount="indefinite" accel="50000" decel="50000" autoRev="1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4.16667E-6 4.10731E-6 L 0.20955 -0.00024 " pathEditMode="relative" rAng="0" ptsTypes="AA">
                                      <p:cBhvr>
                                        <p:cTn id="10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69" y="-23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0" presetClass="path" presetSubtype="0" repeatCount="indefinite" accel="50000" decel="50000" autoRev="1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C 0.0033 -0.00694 0.00695 -0.01342 0.0099 -0.02059 C 0.01459 -0.03215 0.01719 -0.04533 0.02257 -0.0562 C 0.02535 -0.06753 0.03021 -0.0754 0.03386 -0.08627 C 0.03733 -0.09714 0.03854 -0.10569 0.04514 -0.11448 C 0.04792 -0.12535 0.05243 -0.13136 0.06059 -0.13506 C 0.0625 -0.13437 0.06511 -0.1353 0.06615 -0.13321 C 0.06702 -0.1316 0.06615 -0.12813 0.06476 -0.12743 C 0.06354 -0.12697 0.06285 -0.12998 0.06198 -0.13136 C 0.06528 -0.13784 0.06771 -0.13992 0.07327 -0.14247 C 0.07813 -0.1494 0.07465 -0.1457 0.08455 -0.1501 C 0.08733 -0.15125 0.09306 -0.1538 0.09306 -0.1538 C 0.09531 -0.15172 0.10191 -0.14848 0.09584 -0.14247 C 0.09462 -0.14131 0.09288 -0.14362 0.09149 -0.14432 C 0.0934 -0.15172 0.09427 -0.15495 0.1 -0.1575 C 0.10834 -0.1501 0.10677 -0.15357 0.11545 -0.14247 C 0.11788 -0.13946 0.12257 -0.13321 0.12257 -0.13321 C 0.12587 -0.1198 0.12136 -0.13553 0.12813 -0.12188 C 0.12899 -0.12026 0.12882 -0.11795 0.12952 -0.11633 C 0.13021 -0.11471 0.1316 -0.11402 0.13247 -0.11263 C 0.13351 -0.11078 0.13455 -0.10893 0.13524 -0.10685 C 0.14063 -0.09251 0.13195 -0.11055 0.13941 -0.09575 C 0.14236 -0.08349 0.14931 -0.071 0.15643 -0.06198 C 0.15695 -0.06013 0.15625 -0.0562 0.15781 -0.0562 C 0.16215 -0.0562 0.16389 -0.07193 0.16476 -0.07309 C 0.17604 -0.08812 0.18264 -0.10893 0.19445 -0.12373 C 0.19497 -0.12558 0.19497 -0.1279 0.19584 -0.12951 C 0.19827 -0.13368 0.20417 -0.14062 0.20417 -0.14062 C 0.20972 -0.13368 0.20781 -0.13044 0.20139 -0.12743 C 0.2 -0.12813 0.19722 -0.12743 0.19722 -0.12951 C 0.19722 -0.13391 0.20243 -0.13321 0.20417 -0.13321 " pathEditMode="relative" ptsTypes="ffffffffffffffffffffffffffffffA">
                                      <p:cBhvr>
                                        <p:cTn id="10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42" presetClass="path" presetSubtype="0" repeatCount="indefinite" accel="50000" decel="50000" autoRev="1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3.05556E-6 4.19056E-6 L -0.00643 0.24421 " pathEditMode="relative" rAng="0" ptsTypes="AA">
                                      <p:cBhvr>
                                        <p:cTn id="11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" y="12211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42" presetClass="path" presetSubtype="0" repeatCount="indefinite" accel="50000" decel="50000" autoRev="1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1.94444E-6 -4.95837E-6 L -0.00504 0.2389 " pathEditMode="relative" rAng="0" ptsTypes="AA">
                                      <p:cBhvr>
                                        <p:cTn id="11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119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53" grpId="0"/>
      <p:bldP spid="54" grpId="0"/>
      <p:bldP spid="55" grpId="0"/>
      <p:bldP spid="28" grpId="0" animBg="1"/>
      <p:bldP spid="28" grpId="1" animBg="1"/>
      <p:bldP spid="28" grpId="2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6" grpId="0"/>
      <p:bldP spid="8" grpId="0"/>
      <p:bldP spid="9" grpId="0"/>
      <p:bldP spid="10" grpId="0"/>
      <p:bldP spid="45" grpId="0" animBg="1"/>
      <p:bldP spid="45" grpId="1" animBg="1"/>
      <p:bldP spid="45" grpId="2" animBg="1"/>
      <p:bldP spid="51" grpId="0" animBg="1"/>
      <p:bldP spid="51" grpId="1" animBg="1"/>
      <p:bldP spid="51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7405352" y="2936383"/>
            <a:ext cx="1339403" cy="1159099"/>
          </a:xfrm>
          <a:custGeom>
            <a:avLst/>
            <a:gdLst>
              <a:gd name="connsiteX0" fmla="*/ 0 w 1339403"/>
              <a:gd name="connsiteY0" fmla="*/ 51516 h 1159099"/>
              <a:gd name="connsiteX1" fmla="*/ 0 w 1339403"/>
              <a:gd name="connsiteY1" fmla="*/ 321972 h 1159099"/>
              <a:gd name="connsiteX2" fmla="*/ 347730 w 1339403"/>
              <a:gd name="connsiteY2" fmla="*/ 785611 h 1159099"/>
              <a:gd name="connsiteX3" fmla="*/ 347730 w 1339403"/>
              <a:gd name="connsiteY3" fmla="*/ 1146220 h 1159099"/>
              <a:gd name="connsiteX4" fmla="*/ 1339403 w 1339403"/>
              <a:gd name="connsiteY4" fmla="*/ 1159099 h 1159099"/>
              <a:gd name="connsiteX5" fmla="*/ 1275009 w 1339403"/>
              <a:gd name="connsiteY5" fmla="*/ 772732 h 1159099"/>
              <a:gd name="connsiteX6" fmla="*/ 965916 w 1339403"/>
              <a:gd name="connsiteY6" fmla="*/ 296214 h 1159099"/>
              <a:gd name="connsiteX7" fmla="*/ 965916 w 1339403"/>
              <a:gd name="connsiteY7" fmla="*/ 0 h 1159099"/>
              <a:gd name="connsiteX8" fmla="*/ 0 w 1339403"/>
              <a:gd name="connsiteY8" fmla="*/ 51516 h 1159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39403" h="1159099">
                <a:moveTo>
                  <a:pt x="0" y="51516"/>
                </a:moveTo>
                <a:lnTo>
                  <a:pt x="0" y="321972"/>
                </a:lnTo>
                <a:lnTo>
                  <a:pt x="347730" y="785611"/>
                </a:lnTo>
                <a:lnTo>
                  <a:pt x="347730" y="1146220"/>
                </a:lnTo>
                <a:lnTo>
                  <a:pt x="1339403" y="1159099"/>
                </a:lnTo>
                <a:lnTo>
                  <a:pt x="1275009" y="772732"/>
                </a:lnTo>
                <a:lnTo>
                  <a:pt x="965916" y="296214"/>
                </a:lnTo>
                <a:lnTo>
                  <a:pt x="965916" y="0"/>
                </a:lnTo>
                <a:lnTo>
                  <a:pt x="0" y="51516"/>
                </a:lnTo>
                <a:close/>
              </a:path>
            </a:pathLst>
          </a:custGeom>
          <a:gradFill>
            <a:gsLst>
              <a:gs pos="0">
                <a:srgbClr val="FFFF00">
                  <a:alpha val="20000"/>
                </a:srgbClr>
              </a:gs>
              <a:gs pos="100000">
                <a:srgbClr val="FFC000">
                  <a:alpha val="20000"/>
                </a:srgbClr>
              </a:gs>
            </a:gsLst>
            <a:lin ang="0" scaled="0"/>
          </a:gradFill>
          <a:ln>
            <a:solidFill>
              <a:srgbClr val="FFC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6207617" y="2936383"/>
            <a:ext cx="1030310" cy="1210614"/>
          </a:xfrm>
          <a:custGeom>
            <a:avLst/>
            <a:gdLst>
              <a:gd name="connsiteX0" fmla="*/ 0 w 1030310"/>
              <a:gd name="connsiteY0" fmla="*/ 38637 h 1210614"/>
              <a:gd name="connsiteX1" fmla="*/ 25758 w 1030310"/>
              <a:gd name="connsiteY1" fmla="*/ 1210614 h 1210614"/>
              <a:gd name="connsiteX2" fmla="*/ 965915 w 1030310"/>
              <a:gd name="connsiteY2" fmla="*/ 1197735 h 1210614"/>
              <a:gd name="connsiteX3" fmla="*/ 1030310 w 1030310"/>
              <a:gd name="connsiteY3" fmla="*/ 0 h 1210614"/>
              <a:gd name="connsiteX4" fmla="*/ 0 w 1030310"/>
              <a:gd name="connsiteY4" fmla="*/ 38637 h 1210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0310" h="1210614">
                <a:moveTo>
                  <a:pt x="0" y="38637"/>
                </a:moveTo>
                <a:lnTo>
                  <a:pt x="25758" y="1210614"/>
                </a:lnTo>
                <a:lnTo>
                  <a:pt x="965915" y="1197735"/>
                </a:lnTo>
                <a:lnTo>
                  <a:pt x="1030310" y="0"/>
                </a:lnTo>
                <a:lnTo>
                  <a:pt x="0" y="38637"/>
                </a:lnTo>
                <a:close/>
              </a:path>
            </a:pathLst>
          </a:custGeom>
          <a:gradFill flip="none" rotWithShape="1">
            <a:gsLst>
              <a:gs pos="0">
                <a:srgbClr val="BA0066">
                  <a:alpha val="20000"/>
                </a:srgbClr>
              </a:gs>
              <a:gs pos="100000">
                <a:srgbClr val="FF0000">
                  <a:alpha val="20000"/>
                </a:srgbClr>
              </a:gs>
            </a:gsLst>
            <a:lin ang="0" scaled="1"/>
            <a:tileRect/>
          </a:gradFill>
          <a:ln>
            <a:solidFill>
              <a:srgbClr val="FF0066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Identities involving averages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512480027"/>
              </p:ext>
            </p:extLst>
          </p:nvPr>
        </p:nvGraphicFramePr>
        <p:xfrm>
          <a:off x="416128" y="1173866"/>
          <a:ext cx="3393872" cy="2407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′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300043" y="914400"/>
                <a:ext cx="2735877" cy="7693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0043" y="914400"/>
                <a:ext cx="2735877" cy="76931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393891" y="729734"/>
            <a:ext cx="939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71111" y="3657600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(# dots)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-349732" y="2208399"/>
            <a:ext cx="1337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Frequency </a:t>
            </a:r>
            <a:r>
              <a:rPr lang="en-US" i="1" dirty="0" smtClean="0">
                <a:solidFill>
                  <a:srgbClr val="FFFF00"/>
                </a:solidFill>
              </a:rPr>
              <a:t>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86533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1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529176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2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71819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3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414462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4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857105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5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299750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6</a:t>
            </a:r>
            <a:endParaRPr lang="en-US" dirty="0">
              <a:solidFill>
                <a:srgbClr val="00FFFF"/>
              </a:solidFill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498311"/>
              </p:ext>
            </p:extLst>
          </p:nvPr>
        </p:nvGraphicFramePr>
        <p:xfrm>
          <a:off x="380999" y="4267200"/>
          <a:ext cx="3333824" cy="148336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609601"/>
                <a:gridCol w="457200"/>
                <a:gridCol w="457200"/>
                <a:gridCol w="457200"/>
                <a:gridCol w="457200"/>
                <a:gridCol w="457200"/>
                <a:gridCol w="43822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lang="en-US" b="0" i="1" dirty="0">
                        <a:solidFill>
                          <a:srgbClr val="00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1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2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3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4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5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6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6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8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706575" y="1981200"/>
                <a:ext cx="3413242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b="1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𝑏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6575" y="1981200"/>
                <a:ext cx="3413242" cy="76450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728091" y="2774642"/>
                <a:ext cx="3879780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b="1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𝑏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8091" y="2774642"/>
                <a:ext cx="3879780" cy="76450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724400" y="3581400"/>
                <a:ext cx="4104906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3581400"/>
                <a:ext cx="4104906" cy="76450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4393891" y="1611868"/>
            <a:ext cx="1633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 of sum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724400" y="4432373"/>
                <a:ext cx="21594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432373"/>
                <a:ext cx="2159437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Oval 31"/>
          <p:cNvSpPr/>
          <p:nvPr/>
        </p:nvSpPr>
        <p:spPr>
          <a:xfrm>
            <a:off x="7239000" y="1916588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7418590" y="1916588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964916" y="1404023"/>
            <a:ext cx="2770272" cy="1702841"/>
            <a:chOff x="5235861" y="2113897"/>
            <a:chExt cx="2770272" cy="1702841"/>
          </a:xfrm>
        </p:grpSpPr>
        <p:sp>
          <p:nvSpPr>
            <p:cNvPr id="35" name="TextBox 34"/>
            <p:cNvSpPr txBox="1"/>
            <p:nvPr/>
          </p:nvSpPr>
          <p:spPr>
            <a:xfrm>
              <a:off x="5235861" y="3478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667057" y="32465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0.08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117803" y="2335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0.22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563553" y="2113897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013387" y="27923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0.15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457585" y="2289418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0.23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226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2" presetClass="path" presetSubtype="0" repeatCount="3000" accel="52000" decel="48000" fill="hold" grpId="2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2.77778E-6 4.44958E-6 L -0.08368 0.13112 " pathEditMode="relative" rAng="0" ptsTypes="AA">
                                      <p:cBhvr>
                                        <p:cTn id="27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84" y="6545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repeatCount="3000" accel="52000" decel="48000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4.72222E-6 4.44958E-6 L 0.03836 0.13112 " pathEditMode="relative" rAng="0" ptsTypes="AA">
                                      <p:cBhvr>
                                        <p:cTn id="29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0" y="65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50"/>
                            </p:stCondLst>
                            <p:childTnLst>
                              <p:par>
                                <p:cTn id="31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1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2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750"/>
                            </p:stCondLst>
                            <p:childTnLst>
                              <p:par>
                                <p:cTn id="5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6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4" grpId="0" animBg="1"/>
      <p:bldP spid="4" grpId="1" animBg="1"/>
      <p:bldP spid="27" grpId="0"/>
      <p:bldP spid="28" grpId="0"/>
      <p:bldP spid="29" grpId="0"/>
      <p:bldP spid="30" grpId="0"/>
      <p:bldP spid="31" grpId="0"/>
      <p:bldP spid="32" grpId="0" animBg="1"/>
      <p:bldP spid="32" grpId="1" animBg="1"/>
      <p:bldP spid="32" grpId="2" animBg="1"/>
      <p:bldP spid="33" grpId="0" animBg="1"/>
      <p:bldP spid="33" grpId="1" animBg="1"/>
      <p:bldP spid="33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Identities involving averages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207414280"/>
              </p:ext>
            </p:extLst>
          </p:nvPr>
        </p:nvGraphicFramePr>
        <p:xfrm>
          <a:off x="416128" y="1173866"/>
          <a:ext cx="3393872" cy="2407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′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300043" y="914400"/>
                <a:ext cx="2735877" cy="7693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0043" y="914400"/>
                <a:ext cx="2735877" cy="76931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393891" y="729734"/>
            <a:ext cx="939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71111" y="3657600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(# dots)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-349732" y="2208399"/>
            <a:ext cx="1337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Frequency </a:t>
            </a:r>
            <a:r>
              <a:rPr lang="en-US" i="1" dirty="0" smtClean="0">
                <a:solidFill>
                  <a:srgbClr val="FFFF00"/>
                </a:solidFill>
              </a:rPr>
              <a:t>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86533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1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529176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2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71819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3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414462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4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857105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5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299750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6</a:t>
            </a:r>
            <a:endParaRPr lang="en-US" dirty="0">
              <a:solidFill>
                <a:srgbClr val="00FFFF"/>
              </a:solidFill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956325"/>
              </p:ext>
            </p:extLst>
          </p:nvPr>
        </p:nvGraphicFramePr>
        <p:xfrm>
          <a:off x="380999" y="4267200"/>
          <a:ext cx="3333824" cy="148336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609601"/>
                <a:gridCol w="457200"/>
                <a:gridCol w="457200"/>
                <a:gridCol w="457200"/>
                <a:gridCol w="457200"/>
                <a:gridCol w="457200"/>
                <a:gridCol w="43822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lang="en-US" b="0" i="1" dirty="0">
                        <a:solidFill>
                          <a:srgbClr val="00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1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2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3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4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5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6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6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8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706575" y="1981200"/>
                <a:ext cx="3413242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b="1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𝑏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6575" y="1981200"/>
                <a:ext cx="3413242" cy="76450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728091" y="2774642"/>
                <a:ext cx="25927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0.05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8091" y="2774642"/>
                <a:ext cx="2592761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4393891" y="1611868"/>
            <a:ext cx="1633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 of sum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708721" y="3726418"/>
                <a:ext cx="17588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8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22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721" y="3726418"/>
                <a:ext cx="175887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5708721" y="4755118"/>
                <a:ext cx="17588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6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4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15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721" y="4755118"/>
                <a:ext cx="1758879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708721" y="3212068"/>
                <a:ext cx="175887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5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7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0.08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721" y="3212068"/>
                <a:ext cx="175887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708721" y="4240768"/>
                <a:ext cx="175887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0.25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721" y="4240768"/>
                <a:ext cx="1758878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708721" y="5269468"/>
                <a:ext cx="175887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0.23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721" y="5269468"/>
                <a:ext cx="1758878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Oval 33"/>
          <p:cNvSpPr/>
          <p:nvPr/>
        </p:nvSpPr>
        <p:spPr>
          <a:xfrm>
            <a:off x="914400" y="4556547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0066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914400" y="4121086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838200" y="251460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778281" y="2739335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0066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6667981" y="2670865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6239346" y="2650353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C0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906670" y="4872394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C0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6667981" y="2632822"/>
            <a:ext cx="779248" cy="3140740"/>
            <a:chOff x="7158934" y="2662929"/>
            <a:chExt cx="779248" cy="3140740"/>
          </a:xfrm>
        </p:grpSpPr>
        <p:sp>
          <p:nvSpPr>
            <p:cNvPr id="51" name="Oval 50"/>
            <p:cNvSpPr/>
            <p:nvPr/>
          </p:nvSpPr>
          <p:spPr>
            <a:xfrm>
              <a:off x="7158934" y="2662929"/>
              <a:ext cx="617330" cy="617330"/>
            </a:xfrm>
            <a:prstGeom prst="ellipse">
              <a:avLst/>
            </a:prstGeom>
            <a:gradFill flip="none" rotWithShape="1">
              <a:gsLst>
                <a:gs pos="0">
                  <a:srgbClr val="FFFF00"/>
                </a:gs>
                <a:gs pos="55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7285311" y="3109088"/>
              <a:ext cx="617330" cy="617330"/>
            </a:xfrm>
            <a:prstGeom prst="ellipse">
              <a:avLst/>
            </a:prstGeom>
            <a:gradFill flip="none" rotWithShape="1">
              <a:gsLst>
                <a:gs pos="0">
                  <a:srgbClr val="FFFF00"/>
                </a:gs>
                <a:gs pos="55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7311334" y="3602419"/>
              <a:ext cx="617330" cy="617330"/>
            </a:xfrm>
            <a:prstGeom prst="ellipse">
              <a:avLst/>
            </a:prstGeom>
            <a:gradFill flip="none" rotWithShape="1">
              <a:gsLst>
                <a:gs pos="0">
                  <a:srgbClr val="FFFF00"/>
                </a:gs>
                <a:gs pos="55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7320852" y="4129672"/>
              <a:ext cx="617330" cy="617330"/>
            </a:xfrm>
            <a:prstGeom prst="ellipse">
              <a:avLst/>
            </a:prstGeom>
            <a:gradFill flip="none" rotWithShape="1">
              <a:gsLst>
                <a:gs pos="0">
                  <a:srgbClr val="FFFF00"/>
                </a:gs>
                <a:gs pos="55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7311334" y="4652138"/>
              <a:ext cx="617330" cy="617330"/>
            </a:xfrm>
            <a:prstGeom prst="ellipse">
              <a:avLst/>
            </a:prstGeom>
            <a:gradFill flip="none" rotWithShape="1">
              <a:gsLst>
                <a:gs pos="0">
                  <a:srgbClr val="FFFF00"/>
                </a:gs>
                <a:gs pos="55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7311334" y="5186339"/>
              <a:ext cx="617330" cy="617330"/>
            </a:xfrm>
            <a:prstGeom prst="ellipse">
              <a:avLst/>
            </a:prstGeom>
            <a:gradFill flip="none" rotWithShape="1">
              <a:gsLst>
                <a:gs pos="0">
                  <a:srgbClr val="FFFF00"/>
                </a:gs>
                <a:gs pos="55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964916" y="1404023"/>
            <a:ext cx="2770272" cy="1702841"/>
            <a:chOff x="5235861" y="2113897"/>
            <a:chExt cx="2770272" cy="1702841"/>
          </a:xfrm>
        </p:grpSpPr>
        <p:sp>
          <p:nvSpPr>
            <p:cNvPr id="58" name="TextBox 57"/>
            <p:cNvSpPr txBox="1"/>
            <p:nvPr/>
          </p:nvSpPr>
          <p:spPr>
            <a:xfrm>
              <a:off x="5235861" y="3478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667057" y="32465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0.08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117803" y="2335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0.22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563553" y="2113897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013387" y="27923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0.15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7457585" y="2289418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0.23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546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42" presetClass="path" presetSubtype="0" repeatCount="2000" accel="50000" decel="50000" autoRev="1" fill="hold" grpId="2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5.55556E-7 -3.14524E-6 L 0.25608 -0.00115 " pathEditMode="relative" rAng="0" ptsTypes="AA">
                                      <p:cBhvr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95" y="-69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5.55556E-7 4.10731E-6 L 0.25747 0.00346 " pathEditMode="relative" rAng="0" ptsTypes="AA">
                                      <p:cBhvr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65" y="162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0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C 0.01337 -0.01318 0.02639 -0.02475 0.04219 -0.03168 C 0.04358 -0.03307 0.0448 -0.03492 0.04636 -0.03561 C 0.05573 -0.04001 0.05608 -0.03284 0.05348 -0.04302 C 0.05608 -0.05712 0.05764 -0.07285 0.06198 -0.08626 C 0.0665 -0.1006 0.07223 -0.11355 0.07743 -0.12743 C 0.08039 -0.13529 0.08125 -0.14385 0.08594 -0.15009 C 0.09046 -0.16813 0.08559 -0.16605 0.09862 -0.16882 C 0.11164 -0.17461 0.125 -0.17877 0.13803 -0.18386 C 0.15 -0.18871 0.13386 -0.18201 0.14636 -0.18941 C 0.14914 -0.19103 0.15487 -0.19311 0.15487 -0.19311 C 0.16146 -0.18709 0.16528 -0.17831 0.17171 -0.17252 C 0.17917 -0.15842 0.17084 -0.1753 0.17605 -0.16119 C 0.18125 -0.14709 0.18716 -0.13575 0.19011 -0.12003 C 0.19219 -0.10823 0.1908 -0.11563 0.19428 -0.10129 C 0.1948 -0.09944 0.19566 -0.09551 0.19566 -0.09551 C 0.19618 -0.08996 0.19462 -0.08326 0.19705 -0.07863 C 0.19879 -0.07539 0.19792 -0.08626 0.19862 -0.08996 C 0.19931 -0.09436 0.20018 -0.09875 0.20139 -0.10314 C 0.20556 -0.11841 0.21007 -0.13275 0.21684 -0.14616 C 0.2191 -0.15079 0.23559 -0.16582 0.2408 -0.16882 C 0.24358 -0.17044 0.24653 -0.17137 0.24931 -0.17252 C 0.2507 -0.17322 0.25348 -0.17438 0.25348 -0.17438 C 0.25816 -0.17229 0.25764 -0.17438 0.25764 -0.17067 " pathEditMode="relative" ptsTypes="fffffffffffffffffffffffA">
                                      <p:cBhvr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5E-6 -3.3025E-6 L 0.0033 0.3661 " pathEditMode="relative" rAng="0" ptsTypes="AA">
                                      <p:cBhvr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18293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3.33333E-6 2.46068E-6 L -0.00261 0.3691 " pathEditMode="relative" rAng="0" ptsTypes="AA">
                                      <p:cBhvr>
                                        <p:cTn id="5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18455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2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5E-6 -3.3025E-6 L 0.0033 0.3661 " pathEditMode="relative" rAng="0" ptsTypes="AA">
                                      <p:cBhvr>
                                        <p:cTn id="6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18293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2.5E-6 4.6531E-6 L 0.25868 0.00092 " pathEditMode="relative" rAng="0" ptsTypes="AA">
                                      <p:cBhvr>
                                        <p:cTn id="6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34" y="46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0" presetClass="path" presetSubtype="0" repeatCount="2000" accel="50000" decel="5000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53469E-6 C 0.0066 -0.0074 0.01007 -0.01179 0.01546 -0.02081 C 0.0191 -0.03515 0.01007 -0.05203 -2.5E-6 -0.05643 C -0.00937 -0.05527 -0.01562 -0.05435 -0.02395 -0.05065 C -0.03263 -0.04232 -0.02777 -0.04764 -0.03663 -0.03561 C -0.03802 -0.03376 -0.04079 -0.03006 -0.04079 -0.03006 C -0.04479 -0.01619 -0.03906 -0.03399 -0.04652 -0.01873 C -0.04739 -0.01711 -0.04722 -0.01503 -0.04791 -0.01318 C -0.04861 -0.0111 -0.04982 -0.00948 -0.05069 -0.00763 C -0.05295 0.00139 -0.05156 0.00972 -0.0493 0.01873 C -0.0427 0.01295 -0.03923 0.0007 -0.0493 -0.0037 C -0.05659 0.00278 -0.06059 0.00625 -0.05208 0.01688 C -0.04548 0.01388 -0.04479 0.01295 -0.04652 0.0037 C -0.05451 0.00532 -0.05816 0.00463 -0.06059 0.01503 C -0.05798 0.02544 -0.05555 0.02267 -0.04791 0.02058 C -0.04253 0.01596 -0.04236 0.01133 -0.03941 0.0037 C -0.03645 -0.01989 -0.03941 -0.04093 -0.05781 -0.0488 C -0.0717 -0.04255 -0.08281 -0.03053 -0.09305 -0.01688 C -0.09635 -0.01249 -0.09722 -0.00555 -0.09861 2.53469E-6 C -0.09913 0.00185 -0.1 0.00555 -0.1 0.00555 C -0.09843 0.01573 -0.09757 0.0192 -0.0901 0.02244 C -0.08593 0.02058 -0.07725 0.0155 -0.08316 0.0074 C -0.08454 0.00555 -0.0868 0.00625 -0.08871 0.00555 C -0.09496 0.00717 -0.09861 0.00717 -0.10277 0.01318 C -0.10329 0.01503 -0.10468 0.01688 -0.10416 0.01873 C -0.10156 0.02729 -0.09427 0.0192 -0.09149 0.01688 C -0.09427 0.00625 -0.09618 0.01203 -0.10277 0.01503 C -0.10486 0.02359 -0.10902 0.02475 -0.10138 0.02799 C -0.1 0.02614 -0.09722 0.02244 -0.09722 0.02244 " pathEditMode="relative" ptsTypes="ffffffffffffffffffffffffffffA">
                                      <p:cBhvr>
                                        <p:cTn id="9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4" grpId="0"/>
      <p:bldP spid="33" grpId="0"/>
      <p:bldP spid="6" grpId="0"/>
      <p:bldP spid="8" grpId="0"/>
      <p:bldP spid="9" grpId="0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39" grpId="0" animBg="1"/>
      <p:bldP spid="39" grpId="1" animBg="1"/>
      <p:bldP spid="39" grpId="2" animBg="1"/>
      <p:bldP spid="45" grpId="0" animBg="1"/>
      <p:bldP spid="45" grpId="1" animBg="1"/>
      <p:bldP spid="45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Identities involving averages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153640678"/>
              </p:ext>
            </p:extLst>
          </p:nvPr>
        </p:nvGraphicFramePr>
        <p:xfrm>
          <a:off x="416128" y="1173866"/>
          <a:ext cx="3393872" cy="2407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′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300043" y="914400"/>
                <a:ext cx="2735877" cy="7693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0043" y="914400"/>
                <a:ext cx="2735877" cy="76931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393891" y="729734"/>
            <a:ext cx="939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71111" y="3657600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(# dots)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-349732" y="2208399"/>
            <a:ext cx="1337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Frequency </a:t>
            </a:r>
            <a:r>
              <a:rPr lang="en-US" i="1" dirty="0" smtClean="0">
                <a:solidFill>
                  <a:srgbClr val="FFFF00"/>
                </a:solidFill>
              </a:rPr>
              <a:t>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86533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1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529176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2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71819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3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414462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4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857105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5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299750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6</a:t>
            </a:r>
            <a:endParaRPr lang="en-US" dirty="0">
              <a:solidFill>
                <a:srgbClr val="00FFFF"/>
              </a:solidFill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998838"/>
              </p:ext>
            </p:extLst>
          </p:nvPr>
        </p:nvGraphicFramePr>
        <p:xfrm>
          <a:off x="380999" y="4267200"/>
          <a:ext cx="3333824" cy="148336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609601"/>
                <a:gridCol w="457200"/>
                <a:gridCol w="457200"/>
                <a:gridCol w="457200"/>
                <a:gridCol w="457200"/>
                <a:gridCol w="457200"/>
                <a:gridCol w="43822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lang="en-US" b="0" i="1" dirty="0">
                        <a:solidFill>
                          <a:srgbClr val="00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1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2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3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4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5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6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6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8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706575" y="1981200"/>
                <a:ext cx="3413242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b="1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𝑏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6575" y="1981200"/>
                <a:ext cx="3413242" cy="76450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728091" y="2774642"/>
                <a:ext cx="34087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0.05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0.05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8091" y="2774642"/>
                <a:ext cx="340875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4393891" y="1611868"/>
            <a:ext cx="1633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 of sum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698563" y="5715000"/>
                <a:ext cx="21594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8563" y="5715000"/>
                <a:ext cx="2159437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708721" y="3726418"/>
                <a:ext cx="26582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8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0.22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22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721" y="3726418"/>
                <a:ext cx="2658228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5708721" y="4755118"/>
                <a:ext cx="26582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6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0.15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4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15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721" y="4755118"/>
                <a:ext cx="265822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708721" y="3212068"/>
                <a:ext cx="25748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0.08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7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0.08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721" y="3212068"/>
                <a:ext cx="2574872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708721" y="4240768"/>
                <a:ext cx="26582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0.25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0.25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721" y="4240768"/>
                <a:ext cx="2658228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708721" y="5269468"/>
                <a:ext cx="26582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4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0.23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0.23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721" y="5269468"/>
                <a:ext cx="2658228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Oval 33"/>
          <p:cNvSpPr/>
          <p:nvPr/>
        </p:nvSpPr>
        <p:spPr>
          <a:xfrm>
            <a:off x="914400" y="4556547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0066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914400" y="4121086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838200" y="251460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718622" y="2709306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0066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6240670" y="2678668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964916" y="1404023"/>
            <a:ext cx="2770272" cy="1702841"/>
            <a:chOff x="5235861" y="2113897"/>
            <a:chExt cx="2770272" cy="1702841"/>
          </a:xfrm>
        </p:grpSpPr>
        <p:sp>
          <p:nvSpPr>
            <p:cNvPr id="45" name="TextBox 44"/>
            <p:cNvSpPr txBox="1"/>
            <p:nvPr/>
          </p:nvSpPr>
          <p:spPr>
            <a:xfrm>
              <a:off x="5235861" y="3478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667057" y="32465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0.08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117803" y="2335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0.22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563553" y="2113897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013387" y="27923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0.15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457585" y="2289418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0.23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37742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2" presetClass="path" presetSubtype="0" repeatCount="3000" accel="52000" decel="48000" autoRev="1" fill="hold" grpId="2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5.55556E-7 -3.14524E-6 L 0.25608 -0.00115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95" y="-6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repeatCount="3000" accel="52000" decel="48000" autoRev="1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5.55556E-7 4.10731E-6 L 0.25747 0.00346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65" y="16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repeatCount="3000" accel="52000" decel="48000" autoRev="1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C 0.01337 -0.01318 0.02639 -0.02475 0.04219 -0.03168 C 0.04358 -0.03307 0.0448 -0.03492 0.04636 -0.03561 C 0.05573 -0.04001 0.05608 -0.03284 0.05348 -0.04302 C 0.05608 -0.05712 0.05764 -0.07285 0.06198 -0.08626 C 0.0665 -0.1006 0.07223 -0.11355 0.07743 -0.12743 C 0.08039 -0.13529 0.08125 -0.14385 0.08594 -0.15009 C 0.09046 -0.16813 0.08559 -0.16605 0.09862 -0.16882 C 0.11164 -0.17461 0.125 -0.17877 0.13803 -0.18386 C 0.15 -0.18871 0.13386 -0.18201 0.14636 -0.18941 C 0.14914 -0.19103 0.15487 -0.19311 0.15487 -0.19311 C 0.16146 -0.18709 0.16528 -0.17831 0.17171 -0.17252 C 0.17917 -0.15842 0.17084 -0.1753 0.17605 -0.16119 C 0.18125 -0.14709 0.18716 -0.13575 0.19011 -0.12003 C 0.19219 -0.10823 0.1908 -0.11563 0.19428 -0.10129 C 0.1948 -0.09944 0.19566 -0.09551 0.19566 -0.09551 C 0.19618 -0.08996 0.19462 -0.08326 0.19705 -0.07863 C 0.19879 -0.07539 0.19792 -0.08626 0.19862 -0.08996 C 0.19931 -0.09436 0.20018 -0.09875 0.20139 -0.10314 C 0.20556 -0.11841 0.21007 -0.13275 0.21684 -0.14616 C 0.2191 -0.15079 0.23559 -0.16582 0.2408 -0.16882 C 0.24358 -0.17044 0.24653 -0.17137 0.24931 -0.17252 C 0.2507 -0.17322 0.25348 -0.17438 0.25348 -0.17438 C 0.25816 -0.17229 0.25764 -0.17438 0.25764 -0.17067 " pathEditMode="relative" ptsTypes="fffffffffffffffffffffffA">
                                      <p:cBhvr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0" presetClass="path" presetSubtype="0" repeatCount="3000" accel="52000" decel="48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7.77058E-7 L 0.0184 0.3728 L -0.0125 0.43085 " pathEditMode="relative" rAng="0" ptsTypes="FFF">
                                      <p:cBhvr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" y="21531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50" presetClass="path" presetSubtype="0" repeatCount="3000" accel="52000" decel="48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87604E-6 L 0.01336 0.36425 L -0.05973 0.42993 " pathEditMode="relative" rAng="0" ptsTypes="FFF">
                                      <p:cBhvr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6" y="21485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Identities involving averages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642317873"/>
              </p:ext>
            </p:extLst>
          </p:nvPr>
        </p:nvGraphicFramePr>
        <p:xfrm>
          <a:off x="416128" y="1173866"/>
          <a:ext cx="3393872" cy="2407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′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300043" y="914400"/>
                <a:ext cx="2735877" cy="7693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0043" y="914400"/>
                <a:ext cx="2735877" cy="76931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393891" y="729734"/>
            <a:ext cx="939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71111" y="3657600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(# dots)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-349732" y="2208399"/>
            <a:ext cx="1337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Frequency </a:t>
            </a:r>
            <a:r>
              <a:rPr lang="en-US" i="1" dirty="0" smtClean="0">
                <a:solidFill>
                  <a:srgbClr val="FFFF00"/>
                </a:solidFill>
              </a:rPr>
              <a:t>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86533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1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529176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2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71819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3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414462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4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857105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5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299750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6</a:t>
            </a:r>
            <a:endParaRPr lang="en-US" dirty="0">
              <a:solidFill>
                <a:srgbClr val="00FFFF"/>
              </a:solidFill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3185"/>
              </p:ext>
            </p:extLst>
          </p:nvPr>
        </p:nvGraphicFramePr>
        <p:xfrm>
          <a:off x="380999" y="4267200"/>
          <a:ext cx="3333824" cy="148336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609601"/>
                <a:gridCol w="457200"/>
                <a:gridCol w="457200"/>
                <a:gridCol w="457200"/>
                <a:gridCol w="457200"/>
                <a:gridCol w="457200"/>
                <a:gridCol w="43822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lang="en-US" b="0" i="1" dirty="0">
                        <a:solidFill>
                          <a:srgbClr val="00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1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2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3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4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5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6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6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8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706575" y="1981200"/>
                <a:ext cx="3413242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b="1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𝑏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6575" y="1981200"/>
                <a:ext cx="3413242" cy="76450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728091" y="2774642"/>
                <a:ext cx="34087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0.05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0.05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8091" y="2774642"/>
                <a:ext cx="340875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4393891" y="1611868"/>
            <a:ext cx="1633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 of sum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698563" y="5715000"/>
                <a:ext cx="21594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8563" y="5715000"/>
                <a:ext cx="2159437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708721" y="3726418"/>
                <a:ext cx="26582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8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0.22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22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721" y="3726418"/>
                <a:ext cx="2658228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5708721" y="4755118"/>
                <a:ext cx="26582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6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0.15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4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15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721" y="4755118"/>
                <a:ext cx="265822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708721" y="3212068"/>
                <a:ext cx="25748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0.08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7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0.08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721" y="3212068"/>
                <a:ext cx="2574872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708721" y="4240768"/>
                <a:ext cx="26582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0.25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0.25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721" y="4240768"/>
                <a:ext cx="2658228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708721" y="5269468"/>
                <a:ext cx="26582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4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0.23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0.23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721" y="5269468"/>
                <a:ext cx="2658228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Oval 33"/>
          <p:cNvSpPr/>
          <p:nvPr/>
        </p:nvSpPr>
        <p:spPr>
          <a:xfrm>
            <a:off x="914400" y="486907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C0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914400" y="4121086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838200" y="251460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6922369" y="2698414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C0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7418590" y="2678668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964916" y="1404023"/>
            <a:ext cx="2770272" cy="1702841"/>
            <a:chOff x="5235861" y="2113897"/>
            <a:chExt cx="2770272" cy="1702841"/>
          </a:xfrm>
        </p:grpSpPr>
        <p:sp>
          <p:nvSpPr>
            <p:cNvPr id="45" name="TextBox 44"/>
            <p:cNvSpPr txBox="1"/>
            <p:nvPr/>
          </p:nvSpPr>
          <p:spPr>
            <a:xfrm>
              <a:off x="5235861" y="3478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667057" y="32465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0.08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117803" y="2335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0.22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563553" y="2113897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013387" y="27923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0.15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457585" y="2289418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0.23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5390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2" presetClass="path" presetSubtype="0" repeatCount="3000" accel="50000" decel="50000" autoRev="1" fill="hold" grpId="2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5.55556E-7 -3.14524E-6 L 0.25608 -0.00115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95" y="-6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repeatCount="3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5.55556E-7 4.10731E-6 L 0.25747 0.00346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65" y="16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repeatCount="3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C 0.01337 -0.01318 0.02639 -0.02475 0.04219 -0.03168 C 0.04358 -0.03307 0.0448 -0.03492 0.04636 -0.03561 C 0.05573 -0.04001 0.05608 -0.03284 0.05348 -0.04302 C 0.05608 -0.05712 0.05764 -0.07285 0.06198 -0.08626 C 0.0665 -0.1006 0.07223 -0.11355 0.07743 -0.12743 C 0.08039 -0.13529 0.08125 -0.14385 0.08594 -0.15009 C 0.09046 -0.16813 0.08559 -0.16605 0.09862 -0.16882 C 0.11164 -0.17461 0.125 -0.17877 0.13803 -0.18386 C 0.15 -0.18871 0.13386 -0.18201 0.14636 -0.18941 C 0.14914 -0.19103 0.15487 -0.19311 0.15487 -0.19311 C 0.16146 -0.18709 0.16528 -0.17831 0.17171 -0.17252 C 0.17917 -0.15842 0.17084 -0.1753 0.17605 -0.16119 C 0.18125 -0.14709 0.18716 -0.13575 0.19011 -0.12003 C 0.19219 -0.10823 0.1908 -0.11563 0.19428 -0.10129 C 0.1948 -0.09944 0.19566 -0.09551 0.19566 -0.09551 C 0.19618 -0.08996 0.19462 -0.08326 0.19705 -0.07863 C 0.19879 -0.07539 0.19792 -0.08626 0.19862 -0.08996 C 0.19931 -0.09436 0.20018 -0.09875 0.20139 -0.10314 C 0.20556 -0.11841 0.21007 -0.13275 0.21684 -0.14616 C 0.2191 -0.15079 0.23559 -0.16582 0.2408 -0.16882 C 0.24358 -0.17044 0.24653 -0.17137 0.24931 -0.17252 C 0.2507 -0.17322 0.25348 -0.17438 0.25348 -0.17438 C 0.25816 -0.17229 0.25764 -0.17438 0.25764 -0.17067 " pathEditMode="relative" ptsTypes="fffffffffffffffffffffffA">
                                      <p:cBhvr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0" presetClass="path" presetSubtype="0" repeatCount="3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51526E-7 L 0.0184 0.3728 L -0.07813 0.42507 " pathEditMode="relative" rAng="0" ptsTypes="FFF">
                                      <p:cBhvr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86" y="21253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50" presetClass="path" presetSubtype="0" repeatCount="3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87604E-6 L 0.01336 0.36425 L -0.12952 0.42993 " pathEditMode="relative" rAng="0" ptsTypes="FFF">
                                      <p:cBhvr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16" y="214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Identities involving averages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760528441"/>
              </p:ext>
            </p:extLst>
          </p:nvPr>
        </p:nvGraphicFramePr>
        <p:xfrm>
          <a:off x="416128" y="1173866"/>
          <a:ext cx="3393872" cy="2407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′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96955"/>
                <a:ext cx="1958357" cy="69942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300043" y="914400"/>
                <a:ext cx="2735877" cy="7693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0043" y="914400"/>
                <a:ext cx="2735877" cy="76931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393891" y="729734"/>
            <a:ext cx="939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71111" y="3657600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(# dots)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-349732" y="2208399"/>
            <a:ext cx="1337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Frequency </a:t>
            </a:r>
            <a:r>
              <a:rPr lang="en-US" i="1" dirty="0" smtClean="0">
                <a:solidFill>
                  <a:srgbClr val="FFFF00"/>
                </a:solidFill>
              </a:rPr>
              <a:t>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86533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1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529176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2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71819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3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414462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4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857105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5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299750" y="339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6</a:t>
            </a:r>
            <a:endParaRPr lang="en-US" dirty="0">
              <a:solidFill>
                <a:srgbClr val="00FFFF"/>
              </a:solidFill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031087"/>
              </p:ext>
            </p:extLst>
          </p:nvPr>
        </p:nvGraphicFramePr>
        <p:xfrm>
          <a:off x="380999" y="4267200"/>
          <a:ext cx="3333824" cy="148336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609601"/>
                <a:gridCol w="457200"/>
                <a:gridCol w="457200"/>
                <a:gridCol w="457200"/>
                <a:gridCol w="457200"/>
                <a:gridCol w="457200"/>
                <a:gridCol w="43822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lang="en-US" b="0" i="1" dirty="0">
                        <a:solidFill>
                          <a:srgbClr val="00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1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2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3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4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5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6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6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8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6699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6699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</a:t>
                      </a:r>
                      <a:endParaRPr lang="en-US" i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706575" y="1981200"/>
                <a:ext cx="21161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6575" y="1981200"/>
                <a:ext cx="2116157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4393891" y="1611868"/>
            <a:ext cx="1633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 of sum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393891" y="2514600"/>
            <a:ext cx="3456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 of constant times function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393891" y="3733800"/>
            <a:ext cx="2045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 of constant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741059" y="2955137"/>
                <a:ext cx="2650341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1059" y="2955137"/>
                <a:ext cx="2650341" cy="76450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/>
          <p:cNvGrpSpPr/>
          <p:nvPr/>
        </p:nvGrpSpPr>
        <p:grpSpPr>
          <a:xfrm>
            <a:off x="5910476" y="2958921"/>
            <a:ext cx="423031" cy="710205"/>
            <a:chOff x="3363802" y="3200400"/>
            <a:chExt cx="423031" cy="710205"/>
          </a:xfrm>
        </p:grpSpPr>
        <p:sp>
          <p:nvSpPr>
            <p:cNvPr id="37" name="Rectangle 36"/>
            <p:cNvSpPr/>
            <p:nvPr/>
          </p:nvSpPr>
          <p:spPr>
            <a:xfrm>
              <a:off x="3363802" y="3200400"/>
              <a:ext cx="423031" cy="710205"/>
            </a:xfrm>
            <a:prstGeom prst="rect">
              <a:avLst/>
            </a:prstGeom>
            <a:gradFill flip="none" rotWithShape="1">
              <a:gsLst>
                <a:gs pos="25000">
                  <a:srgbClr val="0E4E86"/>
                </a:gs>
                <a:gs pos="0">
                  <a:srgbClr val="0070C0"/>
                </a:gs>
                <a:gs pos="100000">
                  <a:schemeClr val="bg2">
                    <a:lumMod val="7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3394360" y="3345870"/>
                  <a:ext cx="35067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𝑐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94360" y="3345870"/>
                  <a:ext cx="350673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9" name="Group 38"/>
          <p:cNvGrpSpPr/>
          <p:nvPr/>
        </p:nvGrpSpPr>
        <p:grpSpPr>
          <a:xfrm>
            <a:off x="5509954" y="2943537"/>
            <a:ext cx="1843883" cy="764505"/>
            <a:chOff x="3363802" y="3181013"/>
            <a:chExt cx="1843883" cy="764505"/>
          </a:xfrm>
        </p:grpSpPr>
        <p:sp>
          <p:nvSpPr>
            <p:cNvPr id="45" name="Rectangle 44"/>
            <p:cNvSpPr/>
            <p:nvPr/>
          </p:nvSpPr>
          <p:spPr>
            <a:xfrm>
              <a:off x="3363802" y="3200400"/>
              <a:ext cx="1843883" cy="710205"/>
            </a:xfrm>
            <a:prstGeom prst="rect">
              <a:avLst/>
            </a:prstGeom>
            <a:gradFill flip="none" rotWithShape="1">
              <a:gsLst>
                <a:gs pos="25000">
                  <a:srgbClr val="0E4E86"/>
                </a:gs>
                <a:gs pos="0">
                  <a:srgbClr val="0070C0"/>
                </a:gs>
                <a:gs pos="100000">
                  <a:schemeClr val="bg2">
                    <a:lumMod val="7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/>
                <p:cNvSpPr txBox="1"/>
                <p:nvPr/>
              </p:nvSpPr>
              <p:spPr>
                <a:xfrm>
                  <a:off x="3467964" y="3181013"/>
                  <a:ext cx="1659813" cy="76450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/>
                          </a:rPr>
                          <m:t>𝑐</m:t>
                        </m:r>
                        <m:nary>
                          <m:naryPr>
                            <m:chr m:val="∑"/>
                            <m:supHide m:val="on"/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sub>
                          <m:sup/>
                          <m:e>
                            <m:r>
                              <a:rPr lang="en-US" i="1">
                                <a:solidFill>
                                  <a:srgbClr val="FF6699"/>
                                </a:solidFill>
                                <a:latin typeface="Cambria Math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nary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1" name="TextBox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67964" y="3181013"/>
                  <a:ext cx="1659813" cy="76450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5" name="Group 54"/>
          <p:cNvGrpSpPr/>
          <p:nvPr/>
        </p:nvGrpSpPr>
        <p:grpSpPr>
          <a:xfrm>
            <a:off x="5791200" y="2958921"/>
            <a:ext cx="1446727" cy="710205"/>
            <a:chOff x="3310822" y="3200400"/>
            <a:chExt cx="1446727" cy="710205"/>
          </a:xfrm>
        </p:grpSpPr>
        <p:sp>
          <p:nvSpPr>
            <p:cNvPr id="56" name="Rectangle 55"/>
            <p:cNvSpPr/>
            <p:nvPr/>
          </p:nvSpPr>
          <p:spPr>
            <a:xfrm>
              <a:off x="3363802" y="3200400"/>
              <a:ext cx="1393747" cy="710205"/>
            </a:xfrm>
            <a:prstGeom prst="rect">
              <a:avLst/>
            </a:prstGeom>
            <a:gradFill flip="none" rotWithShape="1">
              <a:gsLst>
                <a:gs pos="25000">
                  <a:srgbClr val="0E4E86"/>
                </a:gs>
                <a:gs pos="0">
                  <a:srgbClr val="0070C0"/>
                </a:gs>
                <a:gs pos="100000">
                  <a:schemeClr val="bg2">
                    <a:lumMod val="7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Box 56"/>
                <p:cNvSpPr txBox="1"/>
                <p:nvPr/>
              </p:nvSpPr>
              <p:spPr>
                <a:xfrm>
                  <a:off x="3310822" y="3332991"/>
                  <a:ext cx="53739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FF6699"/>
                                </a:solidFill>
                                <a:latin typeface="Cambria Math"/>
                              </a:rPr>
                              <m:t>𝑎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TextBox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10822" y="3332991"/>
                  <a:ext cx="537391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802500" y="4118157"/>
                <a:ext cx="1738553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2500" y="4118157"/>
                <a:ext cx="1738553" cy="76450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9" name="Group 58"/>
          <p:cNvGrpSpPr/>
          <p:nvPr/>
        </p:nvGrpSpPr>
        <p:grpSpPr>
          <a:xfrm>
            <a:off x="5403792" y="4127679"/>
            <a:ext cx="1203919" cy="764505"/>
            <a:chOff x="3310822" y="3149958"/>
            <a:chExt cx="1203919" cy="764505"/>
          </a:xfrm>
        </p:grpSpPr>
        <p:sp>
          <p:nvSpPr>
            <p:cNvPr id="60" name="Rectangle 59"/>
            <p:cNvSpPr/>
            <p:nvPr/>
          </p:nvSpPr>
          <p:spPr>
            <a:xfrm>
              <a:off x="3363802" y="3200400"/>
              <a:ext cx="1111453" cy="710205"/>
            </a:xfrm>
            <a:prstGeom prst="rect">
              <a:avLst/>
            </a:prstGeom>
            <a:gradFill flip="none" rotWithShape="1">
              <a:gsLst>
                <a:gs pos="25000">
                  <a:srgbClr val="0E4E86"/>
                </a:gs>
                <a:gs pos="0">
                  <a:srgbClr val="0070C0"/>
                </a:gs>
                <a:gs pos="100000">
                  <a:schemeClr val="bg2">
                    <a:lumMod val="7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Box 60"/>
                <p:cNvSpPr txBox="1"/>
                <p:nvPr/>
              </p:nvSpPr>
              <p:spPr>
                <a:xfrm>
                  <a:off x="3310822" y="3149958"/>
                  <a:ext cx="1203919" cy="76450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𝑐</m:t>
                        </m:r>
                        <m:nary>
                          <m:naryPr>
                            <m:chr m:val="∑"/>
                            <m:supHide m:val="on"/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sub>
                          <m:sup/>
                          <m:e>
                            <m:r>
                              <a:rPr lang="en-US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nary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1" name="TextBox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10822" y="3149958"/>
                  <a:ext cx="1203919" cy="764505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2" name="Group 61"/>
          <p:cNvGrpSpPr/>
          <p:nvPr/>
        </p:nvGrpSpPr>
        <p:grpSpPr>
          <a:xfrm>
            <a:off x="5600163" y="4191000"/>
            <a:ext cx="980941" cy="710205"/>
            <a:chOff x="3310822" y="3200400"/>
            <a:chExt cx="980941" cy="710205"/>
          </a:xfrm>
        </p:grpSpPr>
        <p:sp>
          <p:nvSpPr>
            <p:cNvPr id="63" name="Rectangle 62"/>
            <p:cNvSpPr/>
            <p:nvPr/>
          </p:nvSpPr>
          <p:spPr>
            <a:xfrm>
              <a:off x="3363802" y="3200400"/>
              <a:ext cx="927961" cy="710205"/>
            </a:xfrm>
            <a:prstGeom prst="rect">
              <a:avLst/>
            </a:prstGeom>
            <a:gradFill flip="none" rotWithShape="1">
              <a:gsLst>
                <a:gs pos="25000">
                  <a:srgbClr val="0E4E86"/>
                </a:gs>
                <a:gs pos="0">
                  <a:srgbClr val="0070C0"/>
                </a:gs>
                <a:gs pos="100000">
                  <a:schemeClr val="bg2">
                    <a:lumMod val="7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/>
                <p:cNvSpPr txBox="1"/>
                <p:nvPr/>
              </p:nvSpPr>
              <p:spPr>
                <a:xfrm>
                  <a:off x="3310822" y="3300073"/>
                  <a:ext cx="36580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4" name="TextBox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10822" y="3300073"/>
                  <a:ext cx="365805" cy="369332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4" name="Oval 53"/>
          <p:cNvSpPr/>
          <p:nvPr/>
        </p:nvSpPr>
        <p:spPr>
          <a:xfrm>
            <a:off x="914400" y="4556547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0066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914400" y="4121086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903971" y="5250070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5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914400" y="5334000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5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838200" y="251460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838200" y="251460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/>
          <p:cNvGrpSpPr/>
          <p:nvPr/>
        </p:nvGrpSpPr>
        <p:grpSpPr>
          <a:xfrm>
            <a:off x="964916" y="1404023"/>
            <a:ext cx="2770272" cy="1702841"/>
            <a:chOff x="5235861" y="2113897"/>
            <a:chExt cx="2770272" cy="1702841"/>
          </a:xfrm>
        </p:grpSpPr>
        <p:sp>
          <p:nvSpPr>
            <p:cNvPr id="71" name="TextBox 70"/>
            <p:cNvSpPr txBox="1"/>
            <p:nvPr/>
          </p:nvSpPr>
          <p:spPr>
            <a:xfrm>
              <a:off x="5235861" y="3478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667057" y="32465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0.08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117803" y="23351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0.22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563553" y="2113897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013387" y="279238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0.15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457585" y="2289418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</a:rPr>
                <a:t>0.23</a:t>
              </a:r>
              <a:endParaRPr lang="en-US" sz="160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5444151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2" presetClass="path" presetSubtype="0" repeatCount="3000" accel="52000" decel="48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14524E-6 L 0.25608 -0.00115 " pathEditMode="relative" rAng="0" ptsTypes="AA">
                                      <p:cBhvr>
                                        <p:cTn id="29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95" y="-69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2" presetClass="path" presetSubtype="0" repeatCount="3000" accel="52000" decel="48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10731E-6 L 0.25747 0.00346 " pathEditMode="relative" rAng="0" ptsTypes="AA">
                                      <p:cBhvr>
                                        <p:cTn id="31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65" y="162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repeatCount="3000" accel="52000" decel="48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14524E-6 L 0.25608 -0.00115 " pathEditMode="relative" rAng="0" ptsTypes="AA">
                                      <p:cBhvr>
                                        <p:cTn id="33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95" y="-69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0" presetClass="path" presetSubtype="0" repeatCount="300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337 -0.01318 0.02639 -0.02475 0.04219 -0.03168 C 0.04358 -0.03307 0.0448 -0.03492 0.04636 -0.03561 C 0.05573 -0.04001 0.05608 -0.03284 0.05348 -0.04302 C 0.05608 -0.05712 0.05764 -0.07285 0.06198 -0.08626 C 0.0665 -0.1006 0.07223 -0.11355 0.07743 -0.12743 C 0.08039 -0.13529 0.08125 -0.14385 0.08594 -0.15009 C 0.09046 -0.16813 0.08559 -0.16605 0.09862 -0.16882 C 0.11164 -0.17461 0.125 -0.17877 0.13803 -0.18386 C 0.15 -0.18871 0.13386 -0.18201 0.14636 -0.18941 C 0.14914 -0.19103 0.15487 -0.19311 0.15487 -0.19311 C 0.16146 -0.18709 0.16528 -0.17831 0.17171 -0.17252 C 0.17917 -0.15842 0.17084 -0.1753 0.17605 -0.16119 C 0.18125 -0.14709 0.18716 -0.13575 0.19011 -0.12003 C 0.19219 -0.10823 0.1908 -0.11563 0.19428 -0.10129 C 0.1948 -0.09944 0.19566 -0.09551 0.19566 -0.09551 C 0.19618 -0.08996 0.19462 -0.08326 0.19705 -0.07863 C 0.19879 -0.07539 0.19792 -0.08626 0.19862 -0.08996 C 0.19931 -0.09436 0.20018 -0.09875 0.20139 -0.10314 C 0.20556 -0.11841 0.21007 -0.13275 0.21684 -0.14616 C 0.2191 -0.15079 0.23559 -0.16582 0.2408 -0.16882 C 0.24358 -0.17044 0.24653 -0.17137 0.24931 -0.17252 C 0.2507 -0.17322 0.25348 -0.17438 0.25348 -0.17438 C 0.25816 -0.17229 0.25764 -0.17438 0.25764 -0.17067 " pathEditMode="relative" ptsTypes="fffffffffffffffffffffffA">
                                      <p:cBhvr>
                                        <p:cTn id="35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42" presetClass="path" presetSubtype="0" repeatCount="3000" accel="52000" decel="48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14524E-6 L 0.25608 -0.00115 " pathEditMode="relative" rAng="0" ptsTypes="AA">
                                      <p:cBhvr>
                                        <p:cTn id="85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95" y="-69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repeatCount="300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337 -0.01318 0.02639 -0.02475 0.04219 -0.03168 C 0.04358 -0.03307 0.0448 -0.03492 0.04636 -0.03561 C 0.05573 -0.04001 0.05608 -0.03284 0.05348 -0.04302 C 0.05608 -0.05712 0.05764 -0.07285 0.06198 -0.08626 C 0.0665 -0.1006 0.07223 -0.11355 0.07743 -0.12743 C 0.08039 -0.13529 0.08125 -0.14385 0.08594 -0.15009 C 0.09046 -0.16813 0.08559 -0.16605 0.09862 -0.16882 C 0.11164 -0.17461 0.125 -0.17877 0.13803 -0.18386 C 0.15 -0.18871 0.13386 -0.18201 0.14636 -0.18941 C 0.14914 -0.19103 0.15487 -0.19311 0.15487 -0.19311 C 0.16146 -0.18709 0.16528 -0.17831 0.17171 -0.17252 C 0.17917 -0.15842 0.17084 -0.1753 0.17605 -0.16119 C 0.18125 -0.14709 0.18716 -0.13575 0.19011 -0.12003 C 0.19219 -0.10823 0.1908 -0.11563 0.19428 -0.10129 C 0.1948 -0.09944 0.19566 -0.09551 0.19566 -0.09551 C 0.19618 -0.08996 0.19462 -0.08326 0.19705 -0.07863 C 0.19879 -0.07539 0.19792 -0.08626 0.19862 -0.08996 C 0.19931 -0.09436 0.20018 -0.09875 0.20139 -0.10314 C 0.20556 -0.11841 0.21007 -0.13275 0.21684 -0.14616 C 0.2191 -0.15079 0.23559 -0.16582 0.2408 -0.16882 C 0.24358 -0.17044 0.24653 -0.17137 0.24931 -0.17252 C 0.2507 -0.17322 0.25348 -0.17438 0.25348 -0.17438 C 0.25816 -0.17229 0.25764 -0.17438 0.25764 -0.17067 " pathEditMode="relative" ptsTypes="fffffffffffffffffffffffA">
                                      <p:cBhvr>
                                        <p:cTn id="87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52" grpId="0"/>
      <p:bldP spid="53" grpId="0"/>
      <p:bldP spid="58" grpId="0"/>
      <p:bldP spid="54" grpId="0" animBg="1"/>
      <p:bldP spid="54" grpId="1" animBg="1"/>
      <p:bldP spid="54" grpId="2" animBg="1"/>
      <p:bldP spid="65" grpId="0" animBg="1"/>
      <p:bldP spid="65" grpId="1" animBg="1"/>
      <p:bldP spid="65" grpId="2" animBg="1"/>
      <p:bldP spid="66" grpId="0" animBg="1"/>
      <p:bldP spid="66" grpId="1" animBg="1"/>
      <p:bldP spid="66" grpId="2" animBg="1"/>
      <p:bldP spid="67" grpId="0" animBg="1"/>
      <p:bldP spid="67" grpId="1" animBg="1"/>
      <p:bldP spid="67" grpId="2" animBg="1"/>
      <p:bldP spid="68" grpId="0" animBg="1"/>
      <p:bldP spid="68" grpId="1" animBg="1"/>
      <p:bldP spid="68" grpId="2" animBg="1"/>
      <p:bldP spid="69" grpId="0" animBg="1"/>
      <p:bldP spid="69" grpId="1" animBg="1"/>
      <p:bldP spid="69" grpId="2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23654</TotalTime>
  <Words>3073</Words>
  <Application>Microsoft Office PowerPoint</Application>
  <PresentationFormat>On-screen Show (4:3)</PresentationFormat>
  <Paragraphs>675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Liao</dc:creator>
  <cp:lastModifiedBy>David Liao</cp:lastModifiedBy>
  <cp:revision>157</cp:revision>
  <dcterms:created xsi:type="dcterms:W3CDTF">2011-01-09T06:10:58Z</dcterms:created>
  <dcterms:modified xsi:type="dcterms:W3CDTF">2014-07-09T18:08:19Z</dcterms:modified>
</cp:coreProperties>
</file>